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267" r:id="rId5"/>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userDrawn="1">
          <p15:clr>
            <a:srgbClr val="A4A3A4"/>
          </p15:clr>
        </p15:guide>
        <p15:guide id="2" pos="67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47"/>
    <a:srgbClr val="00A651"/>
    <a:srgbClr val="199955"/>
    <a:srgbClr val="FBAB18"/>
    <a:srgbClr val="F1F1E6"/>
    <a:srgbClr val="2CC4F5"/>
    <a:srgbClr val="E6E6E6"/>
    <a:srgbClr val="003043"/>
    <a:srgbClr val="335E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1CA768-BD9D-0A9A-797E-C36CC7A95E20}" v="1" dt="2025-03-27T16:39:53.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69" autoAdjust="0"/>
  </p:normalViewPr>
  <p:slideViewPr>
    <p:cSldViewPr snapToGrid="0">
      <p:cViewPr varScale="1">
        <p:scale>
          <a:sx n="10" d="100"/>
          <a:sy n="10" d="100"/>
        </p:scale>
        <p:origin x="2524" y="244"/>
      </p:cViewPr>
      <p:guideLst>
        <p:guide orient="horz" pos="9535"/>
        <p:guide pos="67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119CA-65DB-4EA0-85ED-BA04874AB4DB}" type="datetimeFigureOut">
              <a:rPr lang="en-GB" smtClean="0"/>
              <a:t>28/03/2025</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4CDEBF-0626-468C-A76D-192D8D84B880}" type="slidenum">
              <a:rPr lang="en-GB" smtClean="0"/>
              <a:t>‹#›</a:t>
            </a:fld>
            <a:endParaRPr lang="en-GB"/>
          </a:p>
        </p:txBody>
      </p:sp>
    </p:spTree>
    <p:extLst>
      <p:ext uri="{BB962C8B-B14F-4D97-AF65-F5344CB8AC3E}">
        <p14:creationId xmlns:p14="http://schemas.microsoft.com/office/powerpoint/2010/main" val="3222169918"/>
      </p:ext>
    </p:extLst>
  </p:cSld>
  <p:clrMap bg1="lt1" tx1="dk1" bg2="lt2" tx2="dk2" accent1="accent1" accent2="accent2" accent3="accent3" accent4="accent4" accent5="accent5" accent6="accent6" hlink="hlink" folHlink="folHlink"/>
  <p:notesStyle>
    <a:lvl1pPr marL="0" algn="l" defTabSz="646293" rtl="0" eaLnBrk="1" latinLnBrk="0" hangingPunct="1">
      <a:defRPr sz="848" kern="1200">
        <a:solidFill>
          <a:schemeClr val="tx1"/>
        </a:solidFill>
        <a:latin typeface="+mn-lt"/>
        <a:ea typeface="+mn-ea"/>
        <a:cs typeface="+mn-cs"/>
      </a:defRPr>
    </a:lvl1pPr>
    <a:lvl2pPr marL="323147" algn="l" defTabSz="646293" rtl="0" eaLnBrk="1" latinLnBrk="0" hangingPunct="1">
      <a:defRPr sz="848" kern="1200">
        <a:solidFill>
          <a:schemeClr val="tx1"/>
        </a:solidFill>
        <a:latin typeface="+mn-lt"/>
        <a:ea typeface="+mn-ea"/>
        <a:cs typeface="+mn-cs"/>
      </a:defRPr>
    </a:lvl2pPr>
    <a:lvl3pPr marL="646293" algn="l" defTabSz="646293" rtl="0" eaLnBrk="1" latinLnBrk="0" hangingPunct="1">
      <a:defRPr sz="848" kern="1200">
        <a:solidFill>
          <a:schemeClr val="tx1"/>
        </a:solidFill>
        <a:latin typeface="+mn-lt"/>
        <a:ea typeface="+mn-ea"/>
        <a:cs typeface="+mn-cs"/>
      </a:defRPr>
    </a:lvl3pPr>
    <a:lvl4pPr marL="969441" algn="l" defTabSz="646293" rtl="0" eaLnBrk="1" latinLnBrk="0" hangingPunct="1">
      <a:defRPr sz="848" kern="1200">
        <a:solidFill>
          <a:schemeClr val="tx1"/>
        </a:solidFill>
        <a:latin typeface="+mn-lt"/>
        <a:ea typeface="+mn-ea"/>
        <a:cs typeface="+mn-cs"/>
      </a:defRPr>
    </a:lvl4pPr>
    <a:lvl5pPr marL="1292587" algn="l" defTabSz="646293" rtl="0" eaLnBrk="1" latinLnBrk="0" hangingPunct="1">
      <a:defRPr sz="848" kern="1200">
        <a:solidFill>
          <a:schemeClr val="tx1"/>
        </a:solidFill>
        <a:latin typeface="+mn-lt"/>
        <a:ea typeface="+mn-ea"/>
        <a:cs typeface="+mn-cs"/>
      </a:defRPr>
    </a:lvl5pPr>
    <a:lvl6pPr marL="1615734" algn="l" defTabSz="646293" rtl="0" eaLnBrk="1" latinLnBrk="0" hangingPunct="1">
      <a:defRPr sz="848" kern="1200">
        <a:solidFill>
          <a:schemeClr val="tx1"/>
        </a:solidFill>
        <a:latin typeface="+mn-lt"/>
        <a:ea typeface="+mn-ea"/>
        <a:cs typeface="+mn-cs"/>
      </a:defRPr>
    </a:lvl6pPr>
    <a:lvl7pPr marL="1938880" algn="l" defTabSz="646293" rtl="0" eaLnBrk="1" latinLnBrk="0" hangingPunct="1">
      <a:defRPr sz="848" kern="1200">
        <a:solidFill>
          <a:schemeClr val="tx1"/>
        </a:solidFill>
        <a:latin typeface="+mn-lt"/>
        <a:ea typeface="+mn-ea"/>
        <a:cs typeface="+mn-cs"/>
      </a:defRPr>
    </a:lvl7pPr>
    <a:lvl8pPr marL="2262028" algn="l" defTabSz="646293" rtl="0" eaLnBrk="1" latinLnBrk="0" hangingPunct="1">
      <a:defRPr sz="848" kern="1200">
        <a:solidFill>
          <a:schemeClr val="tx1"/>
        </a:solidFill>
        <a:latin typeface="+mn-lt"/>
        <a:ea typeface="+mn-ea"/>
        <a:cs typeface="+mn-cs"/>
      </a:defRPr>
    </a:lvl8pPr>
    <a:lvl9pPr marL="2585174" algn="l" defTabSz="646293" rtl="0" eaLnBrk="1" latinLnBrk="0" hangingPunct="1">
      <a:defRPr sz="84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DCC88F-753F-3AB3-6A3F-C8B17198F7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DE5BB6-7C8A-2B94-20A1-CFD501131E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9161F1-10DA-3F63-0D3F-4EE9C1E9D979}"/>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32F62E35-C337-8BFF-8F35-1C0B91C73FD6}"/>
              </a:ext>
            </a:extLst>
          </p:cNvPr>
          <p:cNvSpPr>
            <a:spLocks noGrp="1"/>
          </p:cNvSpPr>
          <p:nvPr>
            <p:ph type="sldNum" sz="quarter" idx="5"/>
          </p:nvPr>
        </p:nvSpPr>
        <p:spPr/>
        <p:txBody>
          <a:bodyPr/>
          <a:lstStyle/>
          <a:p>
            <a:fld id="{474CDEBF-0626-468C-A76D-192D8D84B880}" type="slidenum">
              <a:rPr lang="en-GB" smtClean="0"/>
              <a:t>1</a:t>
            </a:fld>
            <a:endParaRPr lang="en-GB"/>
          </a:p>
        </p:txBody>
      </p:sp>
    </p:spTree>
    <p:extLst>
      <p:ext uri="{BB962C8B-B14F-4D97-AF65-F5344CB8AC3E}">
        <p14:creationId xmlns:p14="http://schemas.microsoft.com/office/powerpoint/2010/main" val="4086167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p>
        </p:txBody>
      </p:sp>
      <p:sp>
        <p:nvSpPr>
          <p:cNvPr id="4" name="Date Placeholder 3"/>
          <p:cNvSpPr>
            <a:spLocks noGrp="1"/>
          </p:cNvSpPr>
          <p:nvPr>
            <p:ph type="dt" sz="half" idx="10"/>
          </p:nvPr>
        </p:nvSpPr>
        <p:spPr/>
        <p:txBody>
          <a:bodyPr/>
          <a:lstStyle/>
          <a:p>
            <a:fld id="{346D8523-BF10-4F44-9448-39C72AF454F4}"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257004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D8523-BF10-4F44-9448-39C72AF454F4}"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173814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D8523-BF10-4F44-9448-39C72AF454F4}"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125530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6D8523-BF10-4F44-9448-39C72AF454F4}"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4078847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6D8523-BF10-4F44-9448-39C72AF454F4}" type="datetimeFigureOut">
              <a:rPr lang="en-GB" smtClean="0"/>
              <a:t>28/03/2025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388031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6D8523-BF10-4F44-9448-39C72AF454F4}" type="datetimeFigureOut">
              <a:rPr lang="en-GB" smtClean="0"/>
              <a:t>28/03/2025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40830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6D8523-BF10-4F44-9448-39C72AF454F4}" type="datetimeFigureOut">
              <a:rPr lang="en-GB" smtClean="0"/>
              <a:t>28/03/2025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231074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6D8523-BF10-4F44-9448-39C72AF454F4}" type="datetimeFigureOut">
              <a:rPr lang="en-GB" smtClean="0"/>
              <a:t>28/03/2025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172589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D8523-BF10-4F44-9448-39C72AF454F4}" type="datetimeFigureOut">
              <a:rPr lang="en-GB" smtClean="0"/>
              <a:t>28/03/2025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69180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346D8523-BF10-4F44-9448-39C72AF454F4}" type="datetimeFigureOut">
              <a:rPr lang="en-GB" smtClean="0"/>
              <a:t>28/03/2025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1113497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346D8523-BF10-4F44-9448-39C72AF454F4}" type="datetimeFigureOut">
              <a:rPr lang="en-GB" smtClean="0"/>
              <a:t>28/03/2025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5CB36D-A480-458A-9F76-477F8E896E9D}" type="slidenum">
              <a:rPr lang="en-GB" smtClean="0"/>
              <a:t>‹#›</a:t>
            </a:fld>
            <a:endParaRPr lang="en-GB"/>
          </a:p>
        </p:txBody>
      </p:sp>
    </p:spTree>
    <p:extLst>
      <p:ext uri="{BB962C8B-B14F-4D97-AF65-F5344CB8AC3E}">
        <p14:creationId xmlns:p14="http://schemas.microsoft.com/office/powerpoint/2010/main" val="27376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346D8523-BF10-4F44-9448-39C72AF454F4}" type="datetimeFigureOut">
              <a:rPr lang="en-GB" smtClean="0"/>
              <a:t>28/03/2025</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E95CB36D-A480-458A-9F76-477F8E896E9D}" type="slidenum">
              <a:rPr lang="en-GB" smtClean="0"/>
              <a:t>‹#›</a:t>
            </a:fld>
            <a:endParaRPr lang="en-GB"/>
          </a:p>
        </p:txBody>
      </p:sp>
    </p:spTree>
    <p:extLst>
      <p:ext uri="{BB962C8B-B14F-4D97-AF65-F5344CB8AC3E}">
        <p14:creationId xmlns:p14="http://schemas.microsoft.com/office/powerpoint/2010/main" val="18918311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6236E9-3756-ECBA-09EA-33BF937E5680}"/>
            </a:ext>
          </a:extLst>
        </p:cNvPr>
        <p:cNvGrpSpPr/>
        <p:nvPr/>
      </p:nvGrpSpPr>
      <p:grpSpPr>
        <a:xfrm>
          <a:off x="0" y="0"/>
          <a:ext cx="0" cy="0"/>
          <a:chOff x="0" y="0"/>
          <a:chExt cx="0" cy="0"/>
        </a:xfrm>
      </p:grpSpPr>
      <p:sp>
        <p:nvSpPr>
          <p:cNvPr id="20" name="Rectangle 19">
            <a:extLst>
              <a:ext uri="{FF2B5EF4-FFF2-40B4-BE49-F238E27FC236}">
                <a16:creationId xmlns:a16="http://schemas.microsoft.com/office/drawing/2014/main" id="{8F1D23D5-B010-BDA2-DB97-52953244560D}"/>
              </a:ext>
            </a:extLst>
          </p:cNvPr>
          <p:cNvSpPr>
            <a:spLocks noGrp="1" noRot="1" noMove="1" noResize="1" noEditPoints="1" noAdjustHandles="1" noChangeArrowheads="1" noChangeShapeType="1"/>
          </p:cNvSpPr>
          <p:nvPr/>
        </p:nvSpPr>
        <p:spPr>
          <a:xfrm>
            <a:off x="0" y="2577138"/>
            <a:ext cx="3175419" cy="1758562"/>
          </a:xfrm>
          <a:prstGeom prst="rect">
            <a:avLst/>
          </a:prstGeom>
          <a:solidFill>
            <a:srgbClr val="00A65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953"/>
          </a:p>
        </p:txBody>
      </p:sp>
      <p:sp>
        <p:nvSpPr>
          <p:cNvPr id="19" name="Flowchart: Connector 18">
            <a:extLst>
              <a:ext uri="{FF2B5EF4-FFF2-40B4-BE49-F238E27FC236}">
                <a16:creationId xmlns:a16="http://schemas.microsoft.com/office/drawing/2014/main" id="{52BC7F05-7E77-4D4A-5648-841D1C29CD43}"/>
              </a:ext>
            </a:extLst>
          </p:cNvPr>
          <p:cNvSpPr>
            <a:spLocks noGrp="1" noRot="1" noMove="1" noResize="1" noEditPoints="1" noAdjustHandles="1" noChangeArrowheads="1" noChangeShapeType="1"/>
          </p:cNvSpPr>
          <p:nvPr/>
        </p:nvSpPr>
        <p:spPr>
          <a:xfrm>
            <a:off x="1614708" y="521637"/>
            <a:ext cx="3530648" cy="3814063"/>
          </a:xfrm>
          <a:prstGeom prst="flowChartConnector">
            <a:avLst/>
          </a:prstGeom>
          <a:solidFill>
            <a:srgbClr val="00A65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953"/>
          </a:p>
        </p:txBody>
      </p:sp>
      <p:sp>
        <p:nvSpPr>
          <p:cNvPr id="18" name="Rectangle 17">
            <a:extLst>
              <a:ext uri="{FF2B5EF4-FFF2-40B4-BE49-F238E27FC236}">
                <a16:creationId xmlns:a16="http://schemas.microsoft.com/office/drawing/2014/main" id="{C44328EC-3B53-636A-D7D4-479BE4CB1E62}"/>
              </a:ext>
            </a:extLst>
          </p:cNvPr>
          <p:cNvSpPr>
            <a:spLocks noGrp="1" noRot="1" noMove="1" noResize="1" noEditPoints="1" noAdjustHandles="1" noChangeArrowheads="1" noChangeShapeType="1"/>
          </p:cNvSpPr>
          <p:nvPr/>
        </p:nvSpPr>
        <p:spPr>
          <a:xfrm>
            <a:off x="-1" y="21286"/>
            <a:ext cx="21383625" cy="2771764"/>
          </a:xfrm>
          <a:prstGeom prst="rect">
            <a:avLst/>
          </a:prstGeom>
          <a:solidFill>
            <a:srgbClr val="00A65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953"/>
          </a:p>
        </p:txBody>
      </p:sp>
      <p:sp>
        <p:nvSpPr>
          <p:cNvPr id="11" name="TextBox 10">
            <a:extLst>
              <a:ext uri="{FF2B5EF4-FFF2-40B4-BE49-F238E27FC236}">
                <a16:creationId xmlns:a16="http://schemas.microsoft.com/office/drawing/2014/main" id="{BCDDCE83-484D-4027-746B-E0A242DEA694}"/>
              </a:ext>
            </a:extLst>
          </p:cNvPr>
          <p:cNvSpPr txBox="1">
            <a:spLocks/>
          </p:cNvSpPr>
          <p:nvPr/>
        </p:nvSpPr>
        <p:spPr>
          <a:xfrm>
            <a:off x="5302208" y="785874"/>
            <a:ext cx="11465831" cy="1200329"/>
          </a:xfrm>
          <a:prstGeom prst="rect">
            <a:avLst/>
          </a:prstGeom>
          <a:noFill/>
        </p:spPr>
        <p:txBody>
          <a:bodyPr wrap="square" rtlCol="0">
            <a:spAutoFit/>
          </a:bodyPr>
          <a:lstStyle/>
          <a:p>
            <a:pPr algn="ctr"/>
            <a:r>
              <a:rPr lang="en-GB" sz="7200" b="1">
                <a:solidFill>
                  <a:schemeClr val="bg1"/>
                </a:solidFill>
                <a:latin typeface="NotesEsa" panose="02000506030000020004" pitchFamily="2" charset="0"/>
                <a:cs typeface="Arial" panose="020B0604020202020204" pitchFamily="34" charset="0"/>
              </a:rPr>
              <a:t>Project Title (font size: 66-76)</a:t>
            </a:r>
          </a:p>
        </p:txBody>
      </p:sp>
      <p:pic>
        <p:nvPicPr>
          <p:cNvPr id="14" name="Picture 4">
            <a:extLst>
              <a:ext uri="{FF2B5EF4-FFF2-40B4-BE49-F238E27FC236}">
                <a16:creationId xmlns:a16="http://schemas.microsoft.com/office/drawing/2014/main" id="{48D296C4-60B7-30ED-8019-1A1634B0DA90}"/>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31055" y="380237"/>
            <a:ext cx="3652278" cy="3211932"/>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1A597F7F-3C12-1AF4-83B9-2E6A474EFFFF}"/>
              </a:ext>
            </a:extLst>
          </p:cNvPr>
          <p:cNvSpPr txBox="1">
            <a:spLocks noGrp="1" noRot="1" noMove="1" noResize="1" noEditPoints="1" noAdjustHandles="1" noChangeArrowheads="1" noChangeShapeType="1"/>
          </p:cNvSpPr>
          <p:nvPr/>
        </p:nvSpPr>
        <p:spPr>
          <a:xfrm>
            <a:off x="5145355" y="2805328"/>
            <a:ext cx="11446951" cy="1707840"/>
          </a:xfrm>
          <a:prstGeom prst="rect">
            <a:avLst/>
          </a:prstGeom>
          <a:noFill/>
        </p:spPr>
        <p:txBody>
          <a:bodyPr wrap="square" rtlCol="0">
            <a:spAutoFit/>
          </a:bodyPr>
          <a:lstStyle/>
          <a:p>
            <a:r>
              <a:rPr lang="en-GB" sz="3600" i="1">
                <a:solidFill>
                  <a:srgbClr val="003247"/>
                </a:solidFill>
                <a:latin typeface="NotesEsa" panose="02000506030000020004" pitchFamily="2" charset="0"/>
                <a:cs typeface="Arial" panose="020B0604020202020204" pitchFamily="34" charset="0"/>
              </a:rPr>
              <a:t>Team Name, School name (font size: 36-40)</a:t>
            </a:r>
          </a:p>
          <a:p>
            <a:endParaRPr lang="en-GB" sz="6498" b="1">
              <a:solidFill>
                <a:srgbClr val="003043"/>
              </a:solidFill>
              <a:latin typeface="ESAnotes"/>
              <a:cs typeface="Arial" panose="020B0604020202020204" pitchFamily="34" charset="0"/>
            </a:endParaRPr>
          </a:p>
        </p:txBody>
      </p:sp>
      <p:sp>
        <p:nvSpPr>
          <p:cNvPr id="43" name="TextBox 42">
            <a:extLst>
              <a:ext uri="{FF2B5EF4-FFF2-40B4-BE49-F238E27FC236}">
                <a16:creationId xmlns:a16="http://schemas.microsoft.com/office/drawing/2014/main" id="{9274AA13-E8E2-D0F4-B3D8-572D00EFC5C1}"/>
              </a:ext>
            </a:extLst>
          </p:cNvPr>
          <p:cNvSpPr txBox="1"/>
          <p:nvPr/>
        </p:nvSpPr>
        <p:spPr>
          <a:xfrm>
            <a:off x="0" y="14712060"/>
            <a:ext cx="862110" cy="338682"/>
          </a:xfrm>
          <a:prstGeom prst="rect">
            <a:avLst/>
          </a:prstGeom>
          <a:noFill/>
        </p:spPr>
        <p:txBody>
          <a:bodyPr wrap="square" rtlCol="0">
            <a:spAutoFit/>
          </a:bodyPr>
          <a:lstStyle/>
          <a:p>
            <a:endParaRPr lang="en-GB" sz="1601"/>
          </a:p>
        </p:txBody>
      </p:sp>
      <p:sp>
        <p:nvSpPr>
          <p:cNvPr id="61" name="Rectangle: Rounded Corners 28">
            <a:extLst>
              <a:ext uri="{FF2B5EF4-FFF2-40B4-BE49-F238E27FC236}">
                <a16:creationId xmlns:a16="http://schemas.microsoft.com/office/drawing/2014/main" id="{50FAAA91-8719-4315-4D4E-6C85D77ED7A9}"/>
              </a:ext>
            </a:extLst>
          </p:cNvPr>
          <p:cNvSpPr>
            <a:spLocks noGrp="1" noRot="1" noMove="1" noResize="1" noEditPoints="1" noAdjustHandles="1" noChangeArrowheads="1" noChangeShapeType="1"/>
          </p:cNvSpPr>
          <p:nvPr/>
        </p:nvSpPr>
        <p:spPr>
          <a:xfrm>
            <a:off x="876534" y="5563244"/>
            <a:ext cx="8502357" cy="2476999"/>
          </a:xfrm>
          <a:custGeom>
            <a:avLst/>
            <a:gdLst>
              <a:gd name="connsiteX0" fmla="*/ 0 w 11545872"/>
              <a:gd name="connsiteY0" fmla="*/ 1924350 h 18468801"/>
              <a:gd name="connsiteX1" fmla="*/ 1924350 w 11545872"/>
              <a:gd name="connsiteY1" fmla="*/ 0 h 18468801"/>
              <a:gd name="connsiteX2" fmla="*/ 9621522 w 11545872"/>
              <a:gd name="connsiteY2" fmla="*/ 0 h 18468801"/>
              <a:gd name="connsiteX3" fmla="*/ 11545872 w 11545872"/>
              <a:gd name="connsiteY3" fmla="*/ 1924350 h 18468801"/>
              <a:gd name="connsiteX4" fmla="*/ 11545872 w 11545872"/>
              <a:gd name="connsiteY4" fmla="*/ 16544451 h 18468801"/>
              <a:gd name="connsiteX5" fmla="*/ 9621522 w 11545872"/>
              <a:gd name="connsiteY5" fmla="*/ 18468801 h 18468801"/>
              <a:gd name="connsiteX6" fmla="*/ 1924350 w 11545872"/>
              <a:gd name="connsiteY6" fmla="*/ 18468801 h 18468801"/>
              <a:gd name="connsiteX7" fmla="*/ 0 w 11545872"/>
              <a:gd name="connsiteY7" fmla="*/ 16544451 h 18468801"/>
              <a:gd name="connsiteX8" fmla="*/ 0 w 11545872"/>
              <a:gd name="connsiteY8" fmla="*/ 1924350 h 18468801"/>
              <a:gd name="connsiteX0" fmla="*/ 0 w 11545872"/>
              <a:gd name="connsiteY0" fmla="*/ 1952059 h 18496510"/>
              <a:gd name="connsiteX1" fmla="*/ 1065368 w 11545872"/>
              <a:gd name="connsiteY1" fmla="*/ 0 h 18496510"/>
              <a:gd name="connsiteX2" fmla="*/ 9621522 w 11545872"/>
              <a:gd name="connsiteY2" fmla="*/ 27709 h 18496510"/>
              <a:gd name="connsiteX3" fmla="*/ 11545872 w 11545872"/>
              <a:gd name="connsiteY3" fmla="*/ 1952059 h 18496510"/>
              <a:gd name="connsiteX4" fmla="*/ 11545872 w 11545872"/>
              <a:gd name="connsiteY4" fmla="*/ 16572160 h 18496510"/>
              <a:gd name="connsiteX5" fmla="*/ 9621522 w 11545872"/>
              <a:gd name="connsiteY5" fmla="*/ 18496510 h 18496510"/>
              <a:gd name="connsiteX6" fmla="*/ 1924350 w 11545872"/>
              <a:gd name="connsiteY6" fmla="*/ 18496510 h 18496510"/>
              <a:gd name="connsiteX7" fmla="*/ 0 w 11545872"/>
              <a:gd name="connsiteY7" fmla="*/ 16572160 h 18496510"/>
              <a:gd name="connsiteX8" fmla="*/ 0 w 11545872"/>
              <a:gd name="connsiteY8" fmla="*/ 1952059 h 18496510"/>
              <a:gd name="connsiteX0" fmla="*/ 0 w 11548972"/>
              <a:gd name="connsiteY0" fmla="*/ 1952059 h 18496510"/>
              <a:gd name="connsiteX1" fmla="*/ 1065368 w 11548972"/>
              <a:gd name="connsiteY1" fmla="*/ 0 h 18496510"/>
              <a:gd name="connsiteX2" fmla="*/ 10591340 w 11548972"/>
              <a:gd name="connsiteY2" fmla="*/ 0 h 18496510"/>
              <a:gd name="connsiteX3" fmla="*/ 11545872 w 11548972"/>
              <a:gd name="connsiteY3" fmla="*/ 1952059 h 18496510"/>
              <a:gd name="connsiteX4" fmla="*/ 11545872 w 11548972"/>
              <a:gd name="connsiteY4" fmla="*/ 16572160 h 18496510"/>
              <a:gd name="connsiteX5" fmla="*/ 9621522 w 11548972"/>
              <a:gd name="connsiteY5" fmla="*/ 18496510 h 18496510"/>
              <a:gd name="connsiteX6" fmla="*/ 1924350 w 11548972"/>
              <a:gd name="connsiteY6" fmla="*/ 18496510 h 18496510"/>
              <a:gd name="connsiteX7" fmla="*/ 0 w 11548972"/>
              <a:gd name="connsiteY7" fmla="*/ 16572160 h 18496510"/>
              <a:gd name="connsiteX8" fmla="*/ 0 w 11548972"/>
              <a:gd name="connsiteY8" fmla="*/ 1952059 h 18496510"/>
              <a:gd name="connsiteX0" fmla="*/ 0 w 11548972"/>
              <a:gd name="connsiteY0" fmla="*/ 1952059 h 18635056"/>
              <a:gd name="connsiteX1" fmla="*/ 1065368 w 11548972"/>
              <a:gd name="connsiteY1" fmla="*/ 0 h 18635056"/>
              <a:gd name="connsiteX2" fmla="*/ 10591340 w 11548972"/>
              <a:gd name="connsiteY2" fmla="*/ 0 h 18635056"/>
              <a:gd name="connsiteX3" fmla="*/ 11545872 w 11548972"/>
              <a:gd name="connsiteY3" fmla="*/ 1952059 h 18635056"/>
              <a:gd name="connsiteX4" fmla="*/ 11545872 w 11548972"/>
              <a:gd name="connsiteY4" fmla="*/ 16572160 h 18635056"/>
              <a:gd name="connsiteX5" fmla="*/ 9621522 w 11548972"/>
              <a:gd name="connsiteY5" fmla="*/ 18496510 h 18635056"/>
              <a:gd name="connsiteX6" fmla="*/ 1093077 w 11548972"/>
              <a:gd name="connsiteY6" fmla="*/ 18635056 h 18635056"/>
              <a:gd name="connsiteX7" fmla="*/ 0 w 11548972"/>
              <a:gd name="connsiteY7" fmla="*/ 16572160 h 18635056"/>
              <a:gd name="connsiteX8" fmla="*/ 0 w 11548972"/>
              <a:gd name="connsiteY8" fmla="*/ 1952059 h 18635056"/>
              <a:gd name="connsiteX0" fmla="*/ 0 w 11548972"/>
              <a:gd name="connsiteY0" fmla="*/ 1952059 h 18662765"/>
              <a:gd name="connsiteX1" fmla="*/ 1065368 w 11548972"/>
              <a:gd name="connsiteY1" fmla="*/ 0 h 18662765"/>
              <a:gd name="connsiteX2" fmla="*/ 10591340 w 11548972"/>
              <a:gd name="connsiteY2" fmla="*/ 0 h 18662765"/>
              <a:gd name="connsiteX3" fmla="*/ 11545872 w 11548972"/>
              <a:gd name="connsiteY3" fmla="*/ 1952059 h 18662765"/>
              <a:gd name="connsiteX4" fmla="*/ 11545872 w 11548972"/>
              <a:gd name="connsiteY4" fmla="*/ 16572160 h 18662765"/>
              <a:gd name="connsiteX5" fmla="*/ 10425085 w 11548972"/>
              <a:gd name="connsiteY5" fmla="*/ 18662765 h 18662765"/>
              <a:gd name="connsiteX6" fmla="*/ 1093077 w 11548972"/>
              <a:gd name="connsiteY6" fmla="*/ 18635056 h 18662765"/>
              <a:gd name="connsiteX7" fmla="*/ 0 w 11548972"/>
              <a:gd name="connsiteY7" fmla="*/ 16572160 h 18662765"/>
              <a:gd name="connsiteX8" fmla="*/ 0 w 11548972"/>
              <a:gd name="connsiteY8" fmla="*/ 1952059 h 1866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48972" h="18662765">
                <a:moveTo>
                  <a:pt x="0" y="1952059"/>
                </a:moveTo>
                <a:cubicBezTo>
                  <a:pt x="0" y="889270"/>
                  <a:pt x="2579" y="0"/>
                  <a:pt x="1065368" y="0"/>
                </a:cubicBezTo>
                <a:lnTo>
                  <a:pt x="10591340" y="0"/>
                </a:lnTo>
                <a:cubicBezTo>
                  <a:pt x="11654129" y="0"/>
                  <a:pt x="11545872" y="889270"/>
                  <a:pt x="11545872" y="1952059"/>
                </a:cubicBezTo>
                <a:lnTo>
                  <a:pt x="11545872" y="16572160"/>
                </a:lnTo>
                <a:cubicBezTo>
                  <a:pt x="11545872" y="17634949"/>
                  <a:pt x="11487874" y="18662765"/>
                  <a:pt x="10425085" y="18662765"/>
                </a:cubicBezTo>
                <a:lnTo>
                  <a:pt x="1093077" y="18635056"/>
                </a:lnTo>
                <a:cubicBezTo>
                  <a:pt x="30288" y="18635056"/>
                  <a:pt x="0" y="17634949"/>
                  <a:pt x="0" y="16572160"/>
                </a:cubicBezTo>
                <a:lnTo>
                  <a:pt x="0" y="1952059"/>
                </a:lnTo>
                <a:close/>
              </a:path>
            </a:pathLst>
          </a:custGeom>
          <a:solidFill>
            <a:srgbClr val="F1F1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953">
              <a:solidFill>
                <a:schemeClr val="bg1"/>
              </a:solidFill>
            </a:endParaRPr>
          </a:p>
        </p:txBody>
      </p:sp>
      <p:grpSp>
        <p:nvGrpSpPr>
          <p:cNvPr id="53" name="Group 52">
            <a:extLst>
              <a:ext uri="{FF2B5EF4-FFF2-40B4-BE49-F238E27FC236}">
                <a16:creationId xmlns:a16="http://schemas.microsoft.com/office/drawing/2014/main" id="{519E5631-D4FB-C2C8-4535-D1E8D5338D25}"/>
              </a:ext>
            </a:extLst>
          </p:cNvPr>
          <p:cNvGrpSpPr>
            <a:grpSpLocks noGrp="1" noUngrp="1" noRot="1" noMove="1" noResize="1"/>
          </p:cNvGrpSpPr>
          <p:nvPr/>
        </p:nvGrpSpPr>
        <p:grpSpPr>
          <a:xfrm>
            <a:off x="487128" y="5174804"/>
            <a:ext cx="7978701" cy="950358"/>
            <a:chOff x="12915306" y="4115808"/>
            <a:chExt cx="8462636" cy="1008000"/>
          </a:xfrm>
        </p:grpSpPr>
        <p:sp>
          <p:nvSpPr>
            <p:cNvPr id="54" name="Rectangle: Rounded Corners 53">
              <a:extLst>
                <a:ext uri="{FF2B5EF4-FFF2-40B4-BE49-F238E27FC236}">
                  <a16:creationId xmlns:a16="http://schemas.microsoft.com/office/drawing/2014/main" id="{2C38DEEC-A606-82DB-55BD-91456D6DC9FF}"/>
                </a:ext>
              </a:extLst>
            </p:cNvPr>
            <p:cNvSpPr>
              <a:spLocks noGrp="1" noRot="1" noMove="1" noResize="1" noEditPoints="1" noAdjustHandles="1" noChangeArrowheads="1" noChangeShapeType="1"/>
            </p:cNvSpPr>
            <p:nvPr/>
          </p:nvSpPr>
          <p:spPr>
            <a:xfrm>
              <a:off x="13230305" y="4211154"/>
              <a:ext cx="8147637" cy="828000"/>
            </a:xfrm>
            <a:prstGeom prst="roundRect">
              <a:avLst/>
            </a:prstGeom>
            <a:solidFill>
              <a:srgbClr val="2CC4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a:solidFill>
                    <a:schemeClr val="bg1"/>
                  </a:solidFill>
                  <a:latin typeface="NotesEsa" panose="02000506030000020004" pitchFamily="2" charset="0"/>
                </a:rPr>
                <a:t>Research Question</a:t>
              </a:r>
            </a:p>
          </p:txBody>
        </p:sp>
        <p:sp>
          <p:nvSpPr>
            <p:cNvPr id="55" name="Flowchart: Connector 54">
              <a:extLst>
                <a:ext uri="{FF2B5EF4-FFF2-40B4-BE49-F238E27FC236}">
                  <a16:creationId xmlns:a16="http://schemas.microsoft.com/office/drawing/2014/main" id="{2D83379A-4B3F-756C-F795-CAF6D9276D80}"/>
                </a:ext>
              </a:extLst>
            </p:cNvPr>
            <p:cNvSpPr>
              <a:spLocks noGrp="1" noRot="1" noMove="1" noResize="1" noEditPoints="1" noAdjustHandles="1" noChangeArrowheads="1" noChangeShapeType="1"/>
            </p:cNvSpPr>
            <p:nvPr/>
          </p:nvSpPr>
          <p:spPr>
            <a:xfrm>
              <a:off x="12915306" y="4115808"/>
              <a:ext cx="1080000" cy="1008000"/>
            </a:xfrm>
            <a:prstGeom prst="flowChartConnector">
              <a:avLst/>
            </a:prstGeom>
            <a:solidFill>
              <a:schemeClr val="bg1"/>
            </a:solidFill>
            <a:ln w="76200">
              <a:solidFill>
                <a:srgbClr val="2CC4F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a:solidFill>
                    <a:srgbClr val="2CC4F5"/>
                  </a:solidFill>
                  <a:latin typeface="NotesEsa" panose="02000506030000020004" pitchFamily="2" charset="0"/>
                </a:rPr>
                <a:t>1</a:t>
              </a:r>
            </a:p>
          </p:txBody>
        </p:sp>
      </p:grpSp>
      <p:pic>
        <p:nvPicPr>
          <p:cNvPr id="72" name="Picture 71" descr="A blue and green folder with papers&#10;&#10;Description automatically generated">
            <a:extLst>
              <a:ext uri="{FF2B5EF4-FFF2-40B4-BE49-F238E27FC236}">
                <a16:creationId xmlns:a16="http://schemas.microsoft.com/office/drawing/2014/main" id="{3BA118D3-AE9D-370C-C225-2C7DC9B9D1BD}"/>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7834209" y="6892272"/>
            <a:ext cx="1855817" cy="1855817"/>
          </a:xfrm>
          <a:prstGeom prst="flowChartConnector">
            <a:avLst/>
          </a:prstGeom>
        </p:spPr>
      </p:pic>
      <p:sp>
        <p:nvSpPr>
          <p:cNvPr id="29" name="Rectangle: Rounded Corners 28">
            <a:extLst>
              <a:ext uri="{FF2B5EF4-FFF2-40B4-BE49-F238E27FC236}">
                <a16:creationId xmlns:a16="http://schemas.microsoft.com/office/drawing/2014/main" id="{F7CDC99F-5FA3-97F6-0D79-3EBA358A6F78}"/>
              </a:ext>
            </a:extLst>
          </p:cNvPr>
          <p:cNvSpPr>
            <a:spLocks noGrp="1" noRot="1" noMove="1" noResize="1" noEditPoints="1" noAdjustHandles="1" noChangeArrowheads="1" noChangeShapeType="1"/>
          </p:cNvSpPr>
          <p:nvPr/>
        </p:nvSpPr>
        <p:spPr>
          <a:xfrm>
            <a:off x="9987375" y="4478197"/>
            <a:ext cx="10519717" cy="17119583"/>
          </a:xfrm>
          <a:custGeom>
            <a:avLst/>
            <a:gdLst>
              <a:gd name="connsiteX0" fmla="*/ 0 w 11545872"/>
              <a:gd name="connsiteY0" fmla="*/ 1924350 h 18468801"/>
              <a:gd name="connsiteX1" fmla="*/ 1924350 w 11545872"/>
              <a:gd name="connsiteY1" fmla="*/ 0 h 18468801"/>
              <a:gd name="connsiteX2" fmla="*/ 9621522 w 11545872"/>
              <a:gd name="connsiteY2" fmla="*/ 0 h 18468801"/>
              <a:gd name="connsiteX3" fmla="*/ 11545872 w 11545872"/>
              <a:gd name="connsiteY3" fmla="*/ 1924350 h 18468801"/>
              <a:gd name="connsiteX4" fmla="*/ 11545872 w 11545872"/>
              <a:gd name="connsiteY4" fmla="*/ 16544451 h 18468801"/>
              <a:gd name="connsiteX5" fmla="*/ 9621522 w 11545872"/>
              <a:gd name="connsiteY5" fmla="*/ 18468801 h 18468801"/>
              <a:gd name="connsiteX6" fmla="*/ 1924350 w 11545872"/>
              <a:gd name="connsiteY6" fmla="*/ 18468801 h 18468801"/>
              <a:gd name="connsiteX7" fmla="*/ 0 w 11545872"/>
              <a:gd name="connsiteY7" fmla="*/ 16544451 h 18468801"/>
              <a:gd name="connsiteX8" fmla="*/ 0 w 11545872"/>
              <a:gd name="connsiteY8" fmla="*/ 1924350 h 18468801"/>
              <a:gd name="connsiteX0" fmla="*/ 0 w 11545872"/>
              <a:gd name="connsiteY0" fmla="*/ 1952059 h 18496510"/>
              <a:gd name="connsiteX1" fmla="*/ 1065368 w 11545872"/>
              <a:gd name="connsiteY1" fmla="*/ 0 h 18496510"/>
              <a:gd name="connsiteX2" fmla="*/ 9621522 w 11545872"/>
              <a:gd name="connsiteY2" fmla="*/ 27709 h 18496510"/>
              <a:gd name="connsiteX3" fmla="*/ 11545872 w 11545872"/>
              <a:gd name="connsiteY3" fmla="*/ 1952059 h 18496510"/>
              <a:gd name="connsiteX4" fmla="*/ 11545872 w 11545872"/>
              <a:gd name="connsiteY4" fmla="*/ 16572160 h 18496510"/>
              <a:gd name="connsiteX5" fmla="*/ 9621522 w 11545872"/>
              <a:gd name="connsiteY5" fmla="*/ 18496510 h 18496510"/>
              <a:gd name="connsiteX6" fmla="*/ 1924350 w 11545872"/>
              <a:gd name="connsiteY6" fmla="*/ 18496510 h 18496510"/>
              <a:gd name="connsiteX7" fmla="*/ 0 w 11545872"/>
              <a:gd name="connsiteY7" fmla="*/ 16572160 h 18496510"/>
              <a:gd name="connsiteX8" fmla="*/ 0 w 11545872"/>
              <a:gd name="connsiteY8" fmla="*/ 1952059 h 18496510"/>
              <a:gd name="connsiteX0" fmla="*/ 0 w 11548972"/>
              <a:gd name="connsiteY0" fmla="*/ 1952059 h 18496510"/>
              <a:gd name="connsiteX1" fmla="*/ 1065368 w 11548972"/>
              <a:gd name="connsiteY1" fmla="*/ 0 h 18496510"/>
              <a:gd name="connsiteX2" fmla="*/ 10591340 w 11548972"/>
              <a:gd name="connsiteY2" fmla="*/ 0 h 18496510"/>
              <a:gd name="connsiteX3" fmla="*/ 11545872 w 11548972"/>
              <a:gd name="connsiteY3" fmla="*/ 1952059 h 18496510"/>
              <a:gd name="connsiteX4" fmla="*/ 11545872 w 11548972"/>
              <a:gd name="connsiteY4" fmla="*/ 16572160 h 18496510"/>
              <a:gd name="connsiteX5" fmla="*/ 9621522 w 11548972"/>
              <a:gd name="connsiteY5" fmla="*/ 18496510 h 18496510"/>
              <a:gd name="connsiteX6" fmla="*/ 1924350 w 11548972"/>
              <a:gd name="connsiteY6" fmla="*/ 18496510 h 18496510"/>
              <a:gd name="connsiteX7" fmla="*/ 0 w 11548972"/>
              <a:gd name="connsiteY7" fmla="*/ 16572160 h 18496510"/>
              <a:gd name="connsiteX8" fmla="*/ 0 w 11548972"/>
              <a:gd name="connsiteY8" fmla="*/ 1952059 h 18496510"/>
              <a:gd name="connsiteX0" fmla="*/ 0 w 11548972"/>
              <a:gd name="connsiteY0" fmla="*/ 1952059 h 18635056"/>
              <a:gd name="connsiteX1" fmla="*/ 1065368 w 11548972"/>
              <a:gd name="connsiteY1" fmla="*/ 0 h 18635056"/>
              <a:gd name="connsiteX2" fmla="*/ 10591340 w 11548972"/>
              <a:gd name="connsiteY2" fmla="*/ 0 h 18635056"/>
              <a:gd name="connsiteX3" fmla="*/ 11545872 w 11548972"/>
              <a:gd name="connsiteY3" fmla="*/ 1952059 h 18635056"/>
              <a:gd name="connsiteX4" fmla="*/ 11545872 w 11548972"/>
              <a:gd name="connsiteY4" fmla="*/ 16572160 h 18635056"/>
              <a:gd name="connsiteX5" fmla="*/ 9621522 w 11548972"/>
              <a:gd name="connsiteY5" fmla="*/ 18496510 h 18635056"/>
              <a:gd name="connsiteX6" fmla="*/ 1093077 w 11548972"/>
              <a:gd name="connsiteY6" fmla="*/ 18635056 h 18635056"/>
              <a:gd name="connsiteX7" fmla="*/ 0 w 11548972"/>
              <a:gd name="connsiteY7" fmla="*/ 16572160 h 18635056"/>
              <a:gd name="connsiteX8" fmla="*/ 0 w 11548972"/>
              <a:gd name="connsiteY8" fmla="*/ 1952059 h 18635056"/>
              <a:gd name="connsiteX0" fmla="*/ 0 w 11548972"/>
              <a:gd name="connsiteY0" fmla="*/ 1952059 h 18662765"/>
              <a:gd name="connsiteX1" fmla="*/ 1065368 w 11548972"/>
              <a:gd name="connsiteY1" fmla="*/ 0 h 18662765"/>
              <a:gd name="connsiteX2" fmla="*/ 10591340 w 11548972"/>
              <a:gd name="connsiteY2" fmla="*/ 0 h 18662765"/>
              <a:gd name="connsiteX3" fmla="*/ 11545872 w 11548972"/>
              <a:gd name="connsiteY3" fmla="*/ 1952059 h 18662765"/>
              <a:gd name="connsiteX4" fmla="*/ 11545872 w 11548972"/>
              <a:gd name="connsiteY4" fmla="*/ 16572160 h 18662765"/>
              <a:gd name="connsiteX5" fmla="*/ 10425085 w 11548972"/>
              <a:gd name="connsiteY5" fmla="*/ 18662765 h 18662765"/>
              <a:gd name="connsiteX6" fmla="*/ 1093077 w 11548972"/>
              <a:gd name="connsiteY6" fmla="*/ 18635056 h 18662765"/>
              <a:gd name="connsiteX7" fmla="*/ 0 w 11548972"/>
              <a:gd name="connsiteY7" fmla="*/ 16572160 h 18662765"/>
              <a:gd name="connsiteX8" fmla="*/ 0 w 11548972"/>
              <a:gd name="connsiteY8" fmla="*/ 1952059 h 1866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48972" h="18662765">
                <a:moveTo>
                  <a:pt x="0" y="1952059"/>
                </a:moveTo>
                <a:cubicBezTo>
                  <a:pt x="0" y="889270"/>
                  <a:pt x="2579" y="0"/>
                  <a:pt x="1065368" y="0"/>
                </a:cubicBezTo>
                <a:lnTo>
                  <a:pt x="10591340" y="0"/>
                </a:lnTo>
                <a:cubicBezTo>
                  <a:pt x="11654129" y="0"/>
                  <a:pt x="11545872" y="889270"/>
                  <a:pt x="11545872" y="1952059"/>
                </a:cubicBezTo>
                <a:lnTo>
                  <a:pt x="11545872" y="16572160"/>
                </a:lnTo>
                <a:cubicBezTo>
                  <a:pt x="11545872" y="17634949"/>
                  <a:pt x="11487874" y="18662765"/>
                  <a:pt x="10425085" y="18662765"/>
                </a:cubicBezTo>
                <a:lnTo>
                  <a:pt x="1093077" y="18635056"/>
                </a:lnTo>
                <a:cubicBezTo>
                  <a:pt x="30288" y="18635056"/>
                  <a:pt x="0" y="17634949"/>
                  <a:pt x="0" y="16572160"/>
                </a:cubicBezTo>
                <a:lnTo>
                  <a:pt x="0" y="1952059"/>
                </a:lnTo>
                <a:close/>
              </a:path>
            </a:pathLst>
          </a:custGeom>
          <a:solidFill>
            <a:srgbClr val="F1F1E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953">
              <a:solidFill>
                <a:schemeClr val="bg1"/>
              </a:solidFill>
            </a:endParaRPr>
          </a:p>
        </p:txBody>
      </p:sp>
      <p:sp>
        <p:nvSpPr>
          <p:cNvPr id="96" name="Rectangle: Diagonal Corners Rounded 95">
            <a:extLst>
              <a:ext uri="{FF2B5EF4-FFF2-40B4-BE49-F238E27FC236}">
                <a16:creationId xmlns:a16="http://schemas.microsoft.com/office/drawing/2014/main" id="{595481D7-9459-957A-0790-C712B39DE0B4}"/>
              </a:ext>
            </a:extLst>
          </p:cNvPr>
          <p:cNvSpPr>
            <a:spLocks noGrp="1" noRot="1" noMove="1" noResize="1" noEditPoints="1" noAdjustHandles="1" noChangeArrowheads="1" noChangeShapeType="1"/>
          </p:cNvSpPr>
          <p:nvPr/>
        </p:nvSpPr>
        <p:spPr>
          <a:xfrm>
            <a:off x="10689436" y="5702054"/>
            <a:ext cx="9096664" cy="8486972"/>
          </a:xfrm>
          <a:prstGeom prst="round2DiagRect">
            <a:avLst/>
          </a:prstGeom>
          <a:solidFill>
            <a:schemeClr val="bg1"/>
          </a:solidFill>
          <a:ln w="101600" cap="flat" cmpd="sng">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601"/>
          </a:p>
        </p:txBody>
      </p:sp>
      <p:sp>
        <p:nvSpPr>
          <p:cNvPr id="62" name="Rectangle: Rounded Corners 28">
            <a:extLst>
              <a:ext uri="{FF2B5EF4-FFF2-40B4-BE49-F238E27FC236}">
                <a16:creationId xmlns:a16="http://schemas.microsoft.com/office/drawing/2014/main" id="{DF26DE96-5057-8FE5-8F07-F4A2546E962C}"/>
              </a:ext>
            </a:extLst>
          </p:cNvPr>
          <p:cNvSpPr>
            <a:spLocks noGrp="1" noRot="1" noMove="1" noResize="1" noEditPoints="1" noAdjustHandles="1" noChangeArrowheads="1" noChangeShapeType="1"/>
          </p:cNvSpPr>
          <p:nvPr/>
        </p:nvSpPr>
        <p:spPr>
          <a:xfrm>
            <a:off x="862545" y="8936905"/>
            <a:ext cx="8586909" cy="12660875"/>
          </a:xfrm>
          <a:custGeom>
            <a:avLst/>
            <a:gdLst>
              <a:gd name="connsiteX0" fmla="*/ 0 w 11545872"/>
              <a:gd name="connsiteY0" fmla="*/ 1924350 h 18468801"/>
              <a:gd name="connsiteX1" fmla="*/ 1924350 w 11545872"/>
              <a:gd name="connsiteY1" fmla="*/ 0 h 18468801"/>
              <a:gd name="connsiteX2" fmla="*/ 9621522 w 11545872"/>
              <a:gd name="connsiteY2" fmla="*/ 0 h 18468801"/>
              <a:gd name="connsiteX3" fmla="*/ 11545872 w 11545872"/>
              <a:gd name="connsiteY3" fmla="*/ 1924350 h 18468801"/>
              <a:gd name="connsiteX4" fmla="*/ 11545872 w 11545872"/>
              <a:gd name="connsiteY4" fmla="*/ 16544451 h 18468801"/>
              <a:gd name="connsiteX5" fmla="*/ 9621522 w 11545872"/>
              <a:gd name="connsiteY5" fmla="*/ 18468801 h 18468801"/>
              <a:gd name="connsiteX6" fmla="*/ 1924350 w 11545872"/>
              <a:gd name="connsiteY6" fmla="*/ 18468801 h 18468801"/>
              <a:gd name="connsiteX7" fmla="*/ 0 w 11545872"/>
              <a:gd name="connsiteY7" fmla="*/ 16544451 h 18468801"/>
              <a:gd name="connsiteX8" fmla="*/ 0 w 11545872"/>
              <a:gd name="connsiteY8" fmla="*/ 1924350 h 18468801"/>
              <a:gd name="connsiteX0" fmla="*/ 0 w 11545872"/>
              <a:gd name="connsiteY0" fmla="*/ 1952059 h 18496510"/>
              <a:gd name="connsiteX1" fmla="*/ 1065368 w 11545872"/>
              <a:gd name="connsiteY1" fmla="*/ 0 h 18496510"/>
              <a:gd name="connsiteX2" fmla="*/ 9621522 w 11545872"/>
              <a:gd name="connsiteY2" fmla="*/ 27709 h 18496510"/>
              <a:gd name="connsiteX3" fmla="*/ 11545872 w 11545872"/>
              <a:gd name="connsiteY3" fmla="*/ 1952059 h 18496510"/>
              <a:gd name="connsiteX4" fmla="*/ 11545872 w 11545872"/>
              <a:gd name="connsiteY4" fmla="*/ 16572160 h 18496510"/>
              <a:gd name="connsiteX5" fmla="*/ 9621522 w 11545872"/>
              <a:gd name="connsiteY5" fmla="*/ 18496510 h 18496510"/>
              <a:gd name="connsiteX6" fmla="*/ 1924350 w 11545872"/>
              <a:gd name="connsiteY6" fmla="*/ 18496510 h 18496510"/>
              <a:gd name="connsiteX7" fmla="*/ 0 w 11545872"/>
              <a:gd name="connsiteY7" fmla="*/ 16572160 h 18496510"/>
              <a:gd name="connsiteX8" fmla="*/ 0 w 11545872"/>
              <a:gd name="connsiteY8" fmla="*/ 1952059 h 18496510"/>
              <a:gd name="connsiteX0" fmla="*/ 0 w 11548972"/>
              <a:gd name="connsiteY0" fmla="*/ 1952059 h 18496510"/>
              <a:gd name="connsiteX1" fmla="*/ 1065368 w 11548972"/>
              <a:gd name="connsiteY1" fmla="*/ 0 h 18496510"/>
              <a:gd name="connsiteX2" fmla="*/ 10591340 w 11548972"/>
              <a:gd name="connsiteY2" fmla="*/ 0 h 18496510"/>
              <a:gd name="connsiteX3" fmla="*/ 11545872 w 11548972"/>
              <a:gd name="connsiteY3" fmla="*/ 1952059 h 18496510"/>
              <a:gd name="connsiteX4" fmla="*/ 11545872 w 11548972"/>
              <a:gd name="connsiteY4" fmla="*/ 16572160 h 18496510"/>
              <a:gd name="connsiteX5" fmla="*/ 9621522 w 11548972"/>
              <a:gd name="connsiteY5" fmla="*/ 18496510 h 18496510"/>
              <a:gd name="connsiteX6" fmla="*/ 1924350 w 11548972"/>
              <a:gd name="connsiteY6" fmla="*/ 18496510 h 18496510"/>
              <a:gd name="connsiteX7" fmla="*/ 0 w 11548972"/>
              <a:gd name="connsiteY7" fmla="*/ 16572160 h 18496510"/>
              <a:gd name="connsiteX8" fmla="*/ 0 w 11548972"/>
              <a:gd name="connsiteY8" fmla="*/ 1952059 h 18496510"/>
              <a:gd name="connsiteX0" fmla="*/ 0 w 11548972"/>
              <a:gd name="connsiteY0" fmla="*/ 1952059 h 18635056"/>
              <a:gd name="connsiteX1" fmla="*/ 1065368 w 11548972"/>
              <a:gd name="connsiteY1" fmla="*/ 0 h 18635056"/>
              <a:gd name="connsiteX2" fmla="*/ 10591340 w 11548972"/>
              <a:gd name="connsiteY2" fmla="*/ 0 h 18635056"/>
              <a:gd name="connsiteX3" fmla="*/ 11545872 w 11548972"/>
              <a:gd name="connsiteY3" fmla="*/ 1952059 h 18635056"/>
              <a:gd name="connsiteX4" fmla="*/ 11545872 w 11548972"/>
              <a:gd name="connsiteY4" fmla="*/ 16572160 h 18635056"/>
              <a:gd name="connsiteX5" fmla="*/ 9621522 w 11548972"/>
              <a:gd name="connsiteY5" fmla="*/ 18496510 h 18635056"/>
              <a:gd name="connsiteX6" fmla="*/ 1093077 w 11548972"/>
              <a:gd name="connsiteY6" fmla="*/ 18635056 h 18635056"/>
              <a:gd name="connsiteX7" fmla="*/ 0 w 11548972"/>
              <a:gd name="connsiteY7" fmla="*/ 16572160 h 18635056"/>
              <a:gd name="connsiteX8" fmla="*/ 0 w 11548972"/>
              <a:gd name="connsiteY8" fmla="*/ 1952059 h 18635056"/>
              <a:gd name="connsiteX0" fmla="*/ 0 w 11548972"/>
              <a:gd name="connsiteY0" fmla="*/ 1952059 h 18662765"/>
              <a:gd name="connsiteX1" fmla="*/ 1065368 w 11548972"/>
              <a:gd name="connsiteY1" fmla="*/ 0 h 18662765"/>
              <a:gd name="connsiteX2" fmla="*/ 10591340 w 11548972"/>
              <a:gd name="connsiteY2" fmla="*/ 0 h 18662765"/>
              <a:gd name="connsiteX3" fmla="*/ 11545872 w 11548972"/>
              <a:gd name="connsiteY3" fmla="*/ 1952059 h 18662765"/>
              <a:gd name="connsiteX4" fmla="*/ 11545872 w 11548972"/>
              <a:gd name="connsiteY4" fmla="*/ 16572160 h 18662765"/>
              <a:gd name="connsiteX5" fmla="*/ 10425085 w 11548972"/>
              <a:gd name="connsiteY5" fmla="*/ 18662765 h 18662765"/>
              <a:gd name="connsiteX6" fmla="*/ 1093077 w 11548972"/>
              <a:gd name="connsiteY6" fmla="*/ 18635056 h 18662765"/>
              <a:gd name="connsiteX7" fmla="*/ 0 w 11548972"/>
              <a:gd name="connsiteY7" fmla="*/ 16572160 h 18662765"/>
              <a:gd name="connsiteX8" fmla="*/ 0 w 11548972"/>
              <a:gd name="connsiteY8" fmla="*/ 1952059 h 1866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48972" h="18662765">
                <a:moveTo>
                  <a:pt x="0" y="1952059"/>
                </a:moveTo>
                <a:cubicBezTo>
                  <a:pt x="0" y="889270"/>
                  <a:pt x="2579" y="0"/>
                  <a:pt x="1065368" y="0"/>
                </a:cubicBezTo>
                <a:lnTo>
                  <a:pt x="10591340" y="0"/>
                </a:lnTo>
                <a:cubicBezTo>
                  <a:pt x="11654129" y="0"/>
                  <a:pt x="11545872" y="889270"/>
                  <a:pt x="11545872" y="1952059"/>
                </a:cubicBezTo>
                <a:lnTo>
                  <a:pt x="11545872" y="16572160"/>
                </a:lnTo>
                <a:cubicBezTo>
                  <a:pt x="11545872" y="17634949"/>
                  <a:pt x="11487874" y="18662765"/>
                  <a:pt x="10425085" y="18662765"/>
                </a:cubicBezTo>
                <a:lnTo>
                  <a:pt x="1093077" y="18635056"/>
                </a:lnTo>
                <a:cubicBezTo>
                  <a:pt x="30288" y="18635056"/>
                  <a:pt x="0" y="17634949"/>
                  <a:pt x="0" y="16572160"/>
                </a:cubicBezTo>
                <a:lnTo>
                  <a:pt x="0" y="1952059"/>
                </a:lnTo>
                <a:close/>
              </a:path>
            </a:pathLst>
          </a:custGeom>
          <a:solidFill>
            <a:srgbClr val="F1F1E6"/>
          </a:solidFill>
          <a:ln w="38100">
            <a:solidFill>
              <a:srgbClr val="F1F1E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953">
              <a:solidFill>
                <a:schemeClr val="bg1"/>
              </a:solidFill>
            </a:endParaRPr>
          </a:p>
        </p:txBody>
      </p:sp>
      <p:pic>
        <p:nvPicPr>
          <p:cNvPr id="73" name="Picture 72" descr="Hands holding a globe with a magnifying glass&#10;&#10;Description automatically generated">
            <a:extLst>
              <a:ext uri="{FF2B5EF4-FFF2-40B4-BE49-F238E27FC236}">
                <a16:creationId xmlns:a16="http://schemas.microsoft.com/office/drawing/2014/main" id="{E618D4CA-FE65-3520-C5B7-2ED4F3A3114B}"/>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tretch>
            <a:fillRect/>
          </a:stretch>
        </p:blipFill>
        <p:spPr>
          <a:xfrm>
            <a:off x="7978939" y="20205866"/>
            <a:ext cx="1855818" cy="1855818"/>
          </a:xfrm>
          <a:prstGeom prst="flowChartConnector">
            <a:avLst/>
          </a:prstGeom>
        </p:spPr>
      </p:pic>
      <p:sp>
        <p:nvSpPr>
          <p:cNvPr id="98" name="Rectangle: Diagonal Corners Rounded 97">
            <a:extLst>
              <a:ext uri="{FF2B5EF4-FFF2-40B4-BE49-F238E27FC236}">
                <a16:creationId xmlns:a16="http://schemas.microsoft.com/office/drawing/2014/main" id="{16686D75-4083-5016-85D1-736F9C6A83BF}"/>
              </a:ext>
            </a:extLst>
          </p:cNvPr>
          <p:cNvSpPr>
            <a:spLocks noGrp="1" noRot="1" noMove="1" noResize="1" noEditPoints="1" noAdjustHandles="1" noChangeArrowheads="1" noChangeShapeType="1"/>
          </p:cNvSpPr>
          <p:nvPr/>
        </p:nvSpPr>
        <p:spPr>
          <a:xfrm>
            <a:off x="1304498" y="10010532"/>
            <a:ext cx="7681714" cy="4059167"/>
          </a:xfrm>
          <a:prstGeom prst="round2DiagRect">
            <a:avLst/>
          </a:prstGeom>
          <a:solidFill>
            <a:schemeClr val="bg1"/>
          </a:solidFill>
          <a:ln w="101600" cap="flat" cmpd="sng">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601"/>
          </a:p>
        </p:txBody>
      </p:sp>
      <p:pic>
        <p:nvPicPr>
          <p:cNvPr id="2" name="Picture 10">
            <a:extLst>
              <a:ext uri="{FF2B5EF4-FFF2-40B4-BE49-F238E27FC236}">
                <a16:creationId xmlns:a16="http://schemas.microsoft.com/office/drawing/2014/main" id="{ECAFCAC9-B1EB-1A07-ED29-B903FEC1B0E0}"/>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6611187" y="-335358"/>
            <a:ext cx="5116074" cy="3211932"/>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74" descr="A magnifying glass on a paper&#10;&#10;Description automatically generated">
            <a:extLst>
              <a:ext uri="{FF2B5EF4-FFF2-40B4-BE49-F238E27FC236}">
                <a16:creationId xmlns:a16="http://schemas.microsoft.com/office/drawing/2014/main" id="{6C2E4F01-0E0F-0E02-36EA-A6210D24DED7}"/>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Lst>
          </a:blip>
          <a:stretch>
            <a:fillRect/>
          </a:stretch>
        </p:blipFill>
        <p:spPr>
          <a:xfrm>
            <a:off x="18965015" y="20205154"/>
            <a:ext cx="1855818" cy="1855818"/>
          </a:xfrm>
          <a:prstGeom prst="flowChartConnector">
            <a:avLst/>
          </a:prstGeom>
        </p:spPr>
      </p:pic>
      <p:pic>
        <p:nvPicPr>
          <p:cNvPr id="3" name="Graphic 2" descr="Image outline">
            <a:extLst>
              <a:ext uri="{FF2B5EF4-FFF2-40B4-BE49-F238E27FC236}">
                <a16:creationId xmlns:a16="http://schemas.microsoft.com/office/drawing/2014/main" id="{17AAF11A-9E63-450C-74EE-32D8569F8F0C}"/>
              </a:ext>
            </a:extLst>
          </p:cNvPr>
          <p:cNvPicPr>
            <a:picLocks noGrp="1" noRo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95104" y="5395081"/>
            <a:ext cx="8704257" cy="8704257"/>
          </a:xfrm>
          <a:prstGeom prst="rect">
            <a:avLst/>
          </a:prstGeom>
        </p:spPr>
      </p:pic>
      <p:pic>
        <p:nvPicPr>
          <p:cNvPr id="5" name="Graphic 4" descr="Image outline">
            <a:extLst>
              <a:ext uri="{FF2B5EF4-FFF2-40B4-BE49-F238E27FC236}">
                <a16:creationId xmlns:a16="http://schemas.microsoft.com/office/drawing/2014/main" id="{907ADD13-A54B-AF23-DEB1-22C4C4A9EC62}"/>
              </a:ext>
            </a:extLst>
          </p:cNvPr>
          <p:cNvPicPr>
            <a:picLocks noGrp="1" noRo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560550" y="9424804"/>
            <a:ext cx="5169610" cy="4352129"/>
          </a:xfrm>
          <a:prstGeom prst="rect">
            <a:avLst/>
          </a:prstGeom>
        </p:spPr>
      </p:pic>
      <p:sp>
        <p:nvSpPr>
          <p:cNvPr id="32" name="Rectangle: Rounded Corners 31">
            <a:extLst>
              <a:ext uri="{FF2B5EF4-FFF2-40B4-BE49-F238E27FC236}">
                <a16:creationId xmlns:a16="http://schemas.microsoft.com/office/drawing/2014/main" id="{E2751E1B-2B24-A8A8-EBFB-5FF500820067}"/>
              </a:ext>
            </a:extLst>
          </p:cNvPr>
          <p:cNvSpPr>
            <a:spLocks noGrp="1" noRot="1" noMove="1" noResize="1" noEditPoints="1" noAdjustHandles="1" noChangeArrowheads="1" noChangeShapeType="1"/>
          </p:cNvSpPr>
          <p:nvPr/>
        </p:nvSpPr>
        <p:spPr>
          <a:xfrm>
            <a:off x="798743" y="22240742"/>
            <a:ext cx="19694944" cy="6191909"/>
          </a:xfrm>
          <a:custGeom>
            <a:avLst/>
            <a:gdLst>
              <a:gd name="connsiteX0" fmla="*/ 0 w 20862313"/>
              <a:gd name="connsiteY0" fmla="*/ 1212051 h 7272161"/>
              <a:gd name="connsiteX1" fmla="*/ 1212051 w 20862313"/>
              <a:gd name="connsiteY1" fmla="*/ 0 h 7272161"/>
              <a:gd name="connsiteX2" fmla="*/ 19650262 w 20862313"/>
              <a:gd name="connsiteY2" fmla="*/ 0 h 7272161"/>
              <a:gd name="connsiteX3" fmla="*/ 20862313 w 20862313"/>
              <a:gd name="connsiteY3" fmla="*/ 1212051 h 7272161"/>
              <a:gd name="connsiteX4" fmla="*/ 20862313 w 20862313"/>
              <a:gd name="connsiteY4" fmla="*/ 6060110 h 7272161"/>
              <a:gd name="connsiteX5" fmla="*/ 19650262 w 20862313"/>
              <a:gd name="connsiteY5" fmla="*/ 7272161 h 7272161"/>
              <a:gd name="connsiteX6" fmla="*/ 1212051 w 20862313"/>
              <a:gd name="connsiteY6" fmla="*/ 7272161 h 7272161"/>
              <a:gd name="connsiteX7" fmla="*/ 0 w 20862313"/>
              <a:gd name="connsiteY7" fmla="*/ 6060110 h 7272161"/>
              <a:gd name="connsiteX8" fmla="*/ 0 w 20862313"/>
              <a:gd name="connsiteY8" fmla="*/ 1212051 h 7272161"/>
              <a:gd name="connsiteX0" fmla="*/ 7450 w 20869763"/>
              <a:gd name="connsiteY0" fmla="*/ 1212051 h 7472186"/>
              <a:gd name="connsiteX1" fmla="*/ 1219501 w 20869763"/>
              <a:gd name="connsiteY1" fmla="*/ 0 h 7472186"/>
              <a:gd name="connsiteX2" fmla="*/ 19657712 w 20869763"/>
              <a:gd name="connsiteY2" fmla="*/ 0 h 7472186"/>
              <a:gd name="connsiteX3" fmla="*/ 20869763 w 20869763"/>
              <a:gd name="connsiteY3" fmla="*/ 1212051 h 7472186"/>
              <a:gd name="connsiteX4" fmla="*/ 20869763 w 20869763"/>
              <a:gd name="connsiteY4" fmla="*/ 6060110 h 7472186"/>
              <a:gd name="connsiteX5" fmla="*/ 19657712 w 20869763"/>
              <a:gd name="connsiteY5" fmla="*/ 7272161 h 7472186"/>
              <a:gd name="connsiteX6" fmla="*/ 562276 w 20869763"/>
              <a:gd name="connsiteY6" fmla="*/ 7472186 h 7472186"/>
              <a:gd name="connsiteX7" fmla="*/ 7450 w 20869763"/>
              <a:gd name="connsiteY7" fmla="*/ 6060110 h 7472186"/>
              <a:gd name="connsiteX8" fmla="*/ 7450 w 20869763"/>
              <a:gd name="connsiteY8" fmla="*/ 1212051 h 7472186"/>
              <a:gd name="connsiteX0" fmla="*/ 28074 w 20890387"/>
              <a:gd name="connsiteY0" fmla="*/ 1212051 h 7443611"/>
              <a:gd name="connsiteX1" fmla="*/ 1240125 w 20890387"/>
              <a:gd name="connsiteY1" fmla="*/ 0 h 7443611"/>
              <a:gd name="connsiteX2" fmla="*/ 19678336 w 20890387"/>
              <a:gd name="connsiteY2" fmla="*/ 0 h 7443611"/>
              <a:gd name="connsiteX3" fmla="*/ 20890387 w 20890387"/>
              <a:gd name="connsiteY3" fmla="*/ 1212051 h 7443611"/>
              <a:gd name="connsiteX4" fmla="*/ 20890387 w 20890387"/>
              <a:gd name="connsiteY4" fmla="*/ 6060110 h 7443611"/>
              <a:gd name="connsiteX5" fmla="*/ 19678336 w 20890387"/>
              <a:gd name="connsiteY5" fmla="*/ 7272161 h 7443611"/>
              <a:gd name="connsiteX6" fmla="*/ 497175 w 20890387"/>
              <a:gd name="connsiteY6" fmla="*/ 7443611 h 7443611"/>
              <a:gd name="connsiteX7" fmla="*/ 28074 w 20890387"/>
              <a:gd name="connsiteY7" fmla="*/ 6060110 h 7443611"/>
              <a:gd name="connsiteX8" fmla="*/ 28074 w 20890387"/>
              <a:gd name="connsiteY8" fmla="*/ 1212051 h 7443611"/>
              <a:gd name="connsiteX0" fmla="*/ 3594 w 20865907"/>
              <a:gd name="connsiteY0" fmla="*/ 1212051 h 7443611"/>
              <a:gd name="connsiteX1" fmla="*/ 1215645 w 20865907"/>
              <a:gd name="connsiteY1" fmla="*/ 0 h 7443611"/>
              <a:gd name="connsiteX2" fmla="*/ 19653856 w 20865907"/>
              <a:gd name="connsiteY2" fmla="*/ 0 h 7443611"/>
              <a:gd name="connsiteX3" fmla="*/ 20865907 w 20865907"/>
              <a:gd name="connsiteY3" fmla="*/ 1212051 h 7443611"/>
              <a:gd name="connsiteX4" fmla="*/ 20865907 w 20865907"/>
              <a:gd name="connsiteY4" fmla="*/ 6060110 h 7443611"/>
              <a:gd name="connsiteX5" fmla="*/ 19653856 w 20865907"/>
              <a:gd name="connsiteY5" fmla="*/ 7272161 h 7443611"/>
              <a:gd name="connsiteX6" fmla="*/ 586995 w 20865907"/>
              <a:gd name="connsiteY6" fmla="*/ 7443611 h 7443611"/>
              <a:gd name="connsiteX7" fmla="*/ 3594 w 20865907"/>
              <a:gd name="connsiteY7" fmla="*/ 6060110 h 7443611"/>
              <a:gd name="connsiteX8" fmla="*/ 3594 w 20865907"/>
              <a:gd name="connsiteY8" fmla="*/ 1212051 h 7443611"/>
              <a:gd name="connsiteX0" fmla="*/ 19744 w 20882057"/>
              <a:gd name="connsiteY0" fmla="*/ 1212051 h 7272161"/>
              <a:gd name="connsiteX1" fmla="*/ 1231795 w 20882057"/>
              <a:gd name="connsiteY1" fmla="*/ 0 h 7272161"/>
              <a:gd name="connsiteX2" fmla="*/ 19670006 w 20882057"/>
              <a:gd name="connsiteY2" fmla="*/ 0 h 7272161"/>
              <a:gd name="connsiteX3" fmla="*/ 20882057 w 20882057"/>
              <a:gd name="connsiteY3" fmla="*/ 1212051 h 7272161"/>
              <a:gd name="connsiteX4" fmla="*/ 20882057 w 20882057"/>
              <a:gd name="connsiteY4" fmla="*/ 6060110 h 7272161"/>
              <a:gd name="connsiteX5" fmla="*/ 19670006 w 20882057"/>
              <a:gd name="connsiteY5" fmla="*/ 7272161 h 7272161"/>
              <a:gd name="connsiteX6" fmla="*/ 517420 w 20882057"/>
              <a:gd name="connsiteY6" fmla="*/ 7215011 h 7272161"/>
              <a:gd name="connsiteX7" fmla="*/ 19744 w 20882057"/>
              <a:gd name="connsiteY7" fmla="*/ 6060110 h 7272161"/>
              <a:gd name="connsiteX8" fmla="*/ 19744 w 20882057"/>
              <a:gd name="connsiteY8" fmla="*/ 1212051 h 7272161"/>
              <a:gd name="connsiteX0" fmla="*/ 0 w 20862313"/>
              <a:gd name="connsiteY0" fmla="*/ 1212051 h 7272161"/>
              <a:gd name="connsiteX1" fmla="*/ 1212051 w 20862313"/>
              <a:gd name="connsiteY1" fmla="*/ 0 h 7272161"/>
              <a:gd name="connsiteX2" fmla="*/ 19650262 w 20862313"/>
              <a:gd name="connsiteY2" fmla="*/ 0 h 7272161"/>
              <a:gd name="connsiteX3" fmla="*/ 20862313 w 20862313"/>
              <a:gd name="connsiteY3" fmla="*/ 1212051 h 7272161"/>
              <a:gd name="connsiteX4" fmla="*/ 20862313 w 20862313"/>
              <a:gd name="connsiteY4" fmla="*/ 6060110 h 7272161"/>
              <a:gd name="connsiteX5" fmla="*/ 19650262 w 20862313"/>
              <a:gd name="connsiteY5" fmla="*/ 7272161 h 7272161"/>
              <a:gd name="connsiteX6" fmla="*/ 783426 w 20862313"/>
              <a:gd name="connsiteY6" fmla="*/ 7243586 h 7272161"/>
              <a:gd name="connsiteX7" fmla="*/ 0 w 20862313"/>
              <a:gd name="connsiteY7" fmla="*/ 6060110 h 7272161"/>
              <a:gd name="connsiteX8" fmla="*/ 0 w 20862313"/>
              <a:gd name="connsiteY8" fmla="*/ 1212051 h 7272161"/>
              <a:gd name="connsiteX0" fmla="*/ 7450 w 20869763"/>
              <a:gd name="connsiteY0" fmla="*/ 1212051 h 7272161"/>
              <a:gd name="connsiteX1" fmla="*/ 1219501 w 20869763"/>
              <a:gd name="connsiteY1" fmla="*/ 0 h 7272161"/>
              <a:gd name="connsiteX2" fmla="*/ 19657712 w 20869763"/>
              <a:gd name="connsiteY2" fmla="*/ 0 h 7272161"/>
              <a:gd name="connsiteX3" fmla="*/ 20869763 w 20869763"/>
              <a:gd name="connsiteY3" fmla="*/ 1212051 h 7272161"/>
              <a:gd name="connsiteX4" fmla="*/ 20869763 w 20869763"/>
              <a:gd name="connsiteY4" fmla="*/ 6060110 h 7272161"/>
              <a:gd name="connsiteX5" fmla="*/ 19657712 w 20869763"/>
              <a:gd name="connsiteY5" fmla="*/ 7272161 h 7272161"/>
              <a:gd name="connsiteX6" fmla="*/ 562276 w 20869763"/>
              <a:gd name="connsiteY6" fmla="*/ 7272161 h 7272161"/>
              <a:gd name="connsiteX7" fmla="*/ 7450 w 20869763"/>
              <a:gd name="connsiteY7" fmla="*/ 6060110 h 7272161"/>
              <a:gd name="connsiteX8" fmla="*/ 7450 w 20869763"/>
              <a:gd name="connsiteY8" fmla="*/ 1212051 h 7272161"/>
              <a:gd name="connsiteX0" fmla="*/ 7450 w 20889507"/>
              <a:gd name="connsiteY0" fmla="*/ 1212051 h 7357886"/>
              <a:gd name="connsiteX1" fmla="*/ 1219501 w 20889507"/>
              <a:gd name="connsiteY1" fmla="*/ 0 h 7357886"/>
              <a:gd name="connsiteX2" fmla="*/ 19657712 w 20889507"/>
              <a:gd name="connsiteY2" fmla="*/ 0 h 7357886"/>
              <a:gd name="connsiteX3" fmla="*/ 20869763 w 20889507"/>
              <a:gd name="connsiteY3" fmla="*/ 1212051 h 7357886"/>
              <a:gd name="connsiteX4" fmla="*/ 20869763 w 20889507"/>
              <a:gd name="connsiteY4" fmla="*/ 6060110 h 7357886"/>
              <a:gd name="connsiteX5" fmla="*/ 20372087 w 20889507"/>
              <a:gd name="connsiteY5" fmla="*/ 7357886 h 7357886"/>
              <a:gd name="connsiteX6" fmla="*/ 562276 w 20889507"/>
              <a:gd name="connsiteY6" fmla="*/ 7272161 h 7357886"/>
              <a:gd name="connsiteX7" fmla="*/ 7450 w 20889507"/>
              <a:gd name="connsiteY7" fmla="*/ 6060110 h 7357886"/>
              <a:gd name="connsiteX8" fmla="*/ 7450 w 20889507"/>
              <a:gd name="connsiteY8" fmla="*/ 1212051 h 7357886"/>
              <a:gd name="connsiteX0" fmla="*/ 7450 w 20889507"/>
              <a:gd name="connsiteY0" fmla="*/ 1326351 h 7472186"/>
              <a:gd name="connsiteX1" fmla="*/ 1219501 w 20889507"/>
              <a:gd name="connsiteY1" fmla="*/ 114300 h 7472186"/>
              <a:gd name="connsiteX2" fmla="*/ 20086337 w 20889507"/>
              <a:gd name="connsiteY2" fmla="*/ 0 h 7472186"/>
              <a:gd name="connsiteX3" fmla="*/ 20869763 w 20889507"/>
              <a:gd name="connsiteY3" fmla="*/ 1326351 h 7472186"/>
              <a:gd name="connsiteX4" fmla="*/ 20869763 w 20889507"/>
              <a:gd name="connsiteY4" fmla="*/ 6174410 h 7472186"/>
              <a:gd name="connsiteX5" fmla="*/ 20372087 w 20889507"/>
              <a:gd name="connsiteY5" fmla="*/ 7472186 h 7472186"/>
              <a:gd name="connsiteX6" fmla="*/ 562276 w 20889507"/>
              <a:gd name="connsiteY6" fmla="*/ 7386461 h 7472186"/>
              <a:gd name="connsiteX7" fmla="*/ 7450 w 20889507"/>
              <a:gd name="connsiteY7" fmla="*/ 6174410 h 7472186"/>
              <a:gd name="connsiteX8" fmla="*/ 7450 w 20889507"/>
              <a:gd name="connsiteY8" fmla="*/ 1326351 h 7472186"/>
              <a:gd name="connsiteX0" fmla="*/ 7450 w 20889507"/>
              <a:gd name="connsiteY0" fmla="*/ 1326351 h 7472186"/>
              <a:gd name="connsiteX1" fmla="*/ 676576 w 20889507"/>
              <a:gd name="connsiteY1" fmla="*/ 28575 h 7472186"/>
              <a:gd name="connsiteX2" fmla="*/ 20086337 w 20889507"/>
              <a:gd name="connsiteY2" fmla="*/ 0 h 7472186"/>
              <a:gd name="connsiteX3" fmla="*/ 20869763 w 20889507"/>
              <a:gd name="connsiteY3" fmla="*/ 1326351 h 7472186"/>
              <a:gd name="connsiteX4" fmla="*/ 20869763 w 20889507"/>
              <a:gd name="connsiteY4" fmla="*/ 6174410 h 7472186"/>
              <a:gd name="connsiteX5" fmla="*/ 20372087 w 20889507"/>
              <a:gd name="connsiteY5" fmla="*/ 7472186 h 7472186"/>
              <a:gd name="connsiteX6" fmla="*/ 562276 w 20889507"/>
              <a:gd name="connsiteY6" fmla="*/ 7386461 h 7472186"/>
              <a:gd name="connsiteX7" fmla="*/ 7450 w 20889507"/>
              <a:gd name="connsiteY7" fmla="*/ 6174410 h 7472186"/>
              <a:gd name="connsiteX8" fmla="*/ 7450 w 20889507"/>
              <a:gd name="connsiteY8" fmla="*/ 1326351 h 747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889507" h="7472186">
                <a:moveTo>
                  <a:pt x="7450" y="1326351"/>
                </a:moveTo>
                <a:cubicBezTo>
                  <a:pt x="7450" y="656954"/>
                  <a:pt x="7179" y="28575"/>
                  <a:pt x="676576" y="28575"/>
                </a:cubicBezTo>
                <a:lnTo>
                  <a:pt x="20086337" y="0"/>
                </a:lnTo>
                <a:cubicBezTo>
                  <a:pt x="20755734" y="0"/>
                  <a:pt x="20869763" y="656954"/>
                  <a:pt x="20869763" y="1326351"/>
                </a:cubicBezTo>
                <a:lnTo>
                  <a:pt x="20869763" y="6174410"/>
                </a:lnTo>
                <a:cubicBezTo>
                  <a:pt x="20869763" y="6843807"/>
                  <a:pt x="21041484" y="7472186"/>
                  <a:pt x="20372087" y="7472186"/>
                </a:cubicBezTo>
                <a:lnTo>
                  <a:pt x="562276" y="7386461"/>
                </a:lnTo>
                <a:cubicBezTo>
                  <a:pt x="-107121" y="7386461"/>
                  <a:pt x="7450" y="6843807"/>
                  <a:pt x="7450" y="6174410"/>
                </a:cubicBezTo>
                <a:lnTo>
                  <a:pt x="7450" y="1326351"/>
                </a:lnTo>
                <a:close/>
              </a:path>
            </a:pathLst>
          </a:custGeom>
          <a:solidFill>
            <a:srgbClr val="F1F1E6"/>
          </a:solidFill>
          <a:ln>
            <a:solidFill>
              <a:srgbClr val="F1F1E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953">
              <a:solidFill>
                <a:schemeClr val="bg1"/>
              </a:solidFill>
            </a:endParaRPr>
          </a:p>
        </p:txBody>
      </p:sp>
      <p:pic>
        <p:nvPicPr>
          <p:cNvPr id="74" name="Picture 73" descr="A head with a plant in it&#10;&#10;Description automatically generated">
            <a:extLst>
              <a:ext uri="{FF2B5EF4-FFF2-40B4-BE49-F238E27FC236}">
                <a16:creationId xmlns:a16="http://schemas.microsoft.com/office/drawing/2014/main" id="{67ED6F66-B89B-6885-8636-E4498077306C}"/>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Lst>
          </a:blip>
          <a:stretch>
            <a:fillRect/>
          </a:stretch>
        </p:blipFill>
        <p:spPr>
          <a:xfrm>
            <a:off x="18965015" y="26964915"/>
            <a:ext cx="1855818" cy="1631119"/>
          </a:xfrm>
          <a:prstGeom prst="flowChartConnector">
            <a:avLst/>
          </a:prstGeom>
        </p:spPr>
      </p:pic>
      <p:sp>
        <p:nvSpPr>
          <p:cNvPr id="99" name="Rectangle: Diagonal Corners Rounded 98">
            <a:extLst>
              <a:ext uri="{FF2B5EF4-FFF2-40B4-BE49-F238E27FC236}">
                <a16:creationId xmlns:a16="http://schemas.microsoft.com/office/drawing/2014/main" id="{B2A38E15-09A4-A5BA-3EE4-12DB55641D1F}"/>
              </a:ext>
            </a:extLst>
          </p:cNvPr>
          <p:cNvSpPr>
            <a:spLocks noGrp="1" noRot="1" noMove="1" noResize="1" noEditPoints="1" noAdjustHandles="1" noChangeArrowheads="1" noChangeShapeType="1"/>
          </p:cNvSpPr>
          <p:nvPr/>
        </p:nvSpPr>
        <p:spPr>
          <a:xfrm>
            <a:off x="1304499" y="23382941"/>
            <a:ext cx="7681713" cy="4439214"/>
          </a:xfrm>
          <a:prstGeom prst="round2DiagRect">
            <a:avLst/>
          </a:prstGeom>
          <a:solidFill>
            <a:schemeClr val="bg1"/>
          </a:solidFill>
          <a:ln w="101600" cap="flat" cmpd="sng">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601"/>
          </a:p>
        </p:txBody>
      </p:sp>
      <p:pic>
        <p:nvPicPr>
          <p:cNvPr id="6" name="Graphic 5" descr="Image outline">
            <a:extLst>
              <a:ext uri="{FF2B5EF4-FFF2-40B4-BE49-F238E27FC236}">
                <a16:creationId xmlns:a16="http://schemas.microsoft.com/office/drawing/2014/main" id="{EC41A081-95D8-9007-EB6F-723DCE684BC7}"/>
              </a:ext>
            </a:extLst>
          </p:cNvPr>
          <p:cNvPicPr>
            <a:picLocks noGrp="1" noRo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349366" y="22683893"/>
            <a:ext cx="5643633" cy="4960313"/>
          </a:xfrm>
          <a:prstGeom prst="rect">
            <a:avLst/>
          </a:prstGeom>
        </p:spPr>
      </p:pic>
      <p:sp>
        <p:nvSpPr>
          <p:cNvPr id="15" name="Rectangle 14">
            <a:extLst>
              <a:ext uri="{FF2B5EF4-FFF2-40B4-BE49-F238E27FC236}">
                <a16:creationId xmlns:a16="http://schemas.microsoft.com/office/drawing/2014/main" id="{2002469C-76CD-7A56-960C-85516374BFE8}"/>
              </a:ext>
            </a:extLst>
          </p:cNvPr>
          <p:cNvSpPr>
            <a:spLocks noGrp="1" noRot="1" noMove="1" noResize="1" noEditPoints="1" noAdjustHandles="1" noChangeArrowheads="1" noChangeShapeType="1"/>
          </p:cNvSpPr>
          <p:nvPr/>
        </p:nvSpPr>
        <p:spPr>
          <a:xfrm>
            <a:off x="-32042" y="29423359"/>
            <a:ext cx="21447705" cy="872031"/>
          </a:xfrm>
          <a:prstGeom prst="rect">
            <a:avLst/>
          </a:prstGeom>
          <a:solidFill>
            <a:srgbClr val="00A65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223"/>
          </a:p>
        </p:txBody>
      </p:sp>
      <p:sp>
        <p:nvSpPr>
          <p:cNvPr id="21" name="TextBox 44">
            <a:extLst>
              <a:ext uri="{FF2B5EF4-FFF2-40B4-BE49-F238E27FC236}">
                <a16:creationId xmlns:a16="http://schemas.microsoft.com/office/drawing/2014/main" id="{7FEE2D30-1F48-4234-BC80-21C5FE9346A6}"/>
              </a:ext>
            </a:extLst>
          </p:cNvPr>
          <p:cNvSpPr txBox="1">
            <a:spLocks noGrp="1" noRot="1" noMove="1" noResize="1" noEditPoints="1" noAdjustHandles="1" noChangeArrowheads="1" noChangeShapeType="1"/>
          </p:cNvSpPr>
          <p:nvPr/>
        </p:nvSpPr>
        <p:spPr>
          <a:xfrm>
            <a:off x="2057974" y="29472345"/>
            <a:ext cx="15264104" cy="774058"/>
          </a:xfrm>
          <a:prstGeom prst="rect">
            <a:avLst/>
          </a:prstGeom>
          <a:noFill/>
        </p:spPr>
        <p:txBody>
          <a:bodyPr rot="0" spcFirstLastPara="0" vert="horz" wrap="square" lIns="96012" tIns="48006" rIns="96012" bIns="48006"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400" i="1">
                <a:solidFill>
                  <a:schemeClr val="bg1">
                    <a:lumMod val="95000"/>
                  </a:schemeClr>
                </a:solidFill>
                <a:latin typeface="NotesEsa"/>
                <a:cs typeface="72" panose="020B0503030000000003" pitchFamily="34" charset="0"/>
              </a:rPr>
              <a:t>Climate Detectives Summit 2025</a:t>
            </a:r>
          </a:p>
        </p:txBody>
      </p:sp>
      <p:sp>
        <p:nvSpPr>
          <p:cNvPr id="33" name="Rectangle: Diagonal Corners Rounded 32">
            <a:extLst>
              <a:ext uri="{FF2B5EF4-FFF2-40B4-BE49-F238E27FC236}">
                <a16:creationId xmlns:a16="http://schemas.microsoft.com/office/drawing/2014/main" id="{96C5A3B3-9E5B-C53B-A5DA-6929634019E5}"/>
              </a:ext>
            </a:extLst>
          </p:cNvPr>
          <p:cNvSpPr>
            <a:spLocks noGrp="1" noRot="1" noMove="1" noResize="1" noEditPoints="1" noAdjustHandles="1" noChangeArrowheads="1" noChangeShapeType="1"/>
          </p:cNvSpPr>
          <p:nvPr/>
        </p:nvSpPr>
        <p:spPr>
          <a:xfrm>
            <a:off x="19412094" y="28918028"/>
            <a:ext cx="2003569" cy="1377362"/>
          </a:xfrm>
          <a:prstGeom prst="round2DiagRect">
            <a:avLst/>
          </a:prstGeom>
          <a:solidFill>
            <a:srgbClr val="00A65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a:latin typeface="72" panose="020B0503030000000003" pitchFamily="34" charset="0"/>
              <a:cs typeface="72" panose="020B0503030000000003" pitchFamily="34" charset="0"/>
            </a:endParaRPr>
          </a:p>
        </p:txBody>
      </p:sp>
      <p:sp>
        <p:nvSpPr>
          <p:cNvPr id="36" name="Rectangle 35">
            <a:extLst>
              <a:ext uri="{FF2B5EF4-FFF2-40B4-BE49-F238E27FC236}">
                <a16:creationId xmlns:a16="http://schemas.microsoft.com/office/drawing/2014/main" id="{0E9D2880-AFFF-6E09-12A6-E2B1EE389674}"/>
              </a:ext>
            </a:extLst>
          </p:cNvPr>
          <p:cNvSpPr/>
          <p:nvPr/>
        </p:nvSpPr>
        <p:spPr>
          <a:xfrm>
            <a:off x="19786099" y="29138000"/>
            <a:ext cx="1255558" cy="937418"/>
          </a:xfrm>
          <a:prstGeom prst="rect">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57E37E60-88CC-04DF-A550-B81D67776132}"/>
              </a:ext>
            </a:extLst>
          </p:cNvPr>
          <p:cNvSpPr txBox="1"/>
          <p:nvPr/>
        </p:nvSpPr>
        <p:spPr>
          <a:xfrm>
            <a:off x="18383105" y="30246403"/>
            <a:ext cx="4061546" cy="1077218"/>
          </a:xfrm>
          <a:prstGeom prst="rect">
            <a:avLst/>
          </a:prstGeom>
          <a:solidFill>
            <a:srgbClr val="00A651"/>
          </a:solidFill>
        </p:spPr>
        <p:txBody>
          <a:bodyPr wrap="square">
            <a:spAutoFit/>
          </a:bodyPr>
          <a:lstStyle/>
          <a:p>
            <a:pPr algn="ctr"/>
            <a:r>
              <a:rPr lang="en-GB" sz="3200" b="1">
                <a:solidFill>
                  <a:srgbClr val="E8E9E5"/>
                </a:solidFill>
                <a:latin typeface="NotesEsa" panose="02000506030000020004" pitchFamily="2" charset="0"/>
                <a:cs typeface="72" panose="020B0503030000000003" pitchFamily="34" charset="0"/>
              </a:rPr>
              <a:t>COUNTRY FLAG TO BE INSERTED</a:t>
            </a:r>
            <a:endParaRPr lang="en-GB" sz="3200" b="1">
              <a:solidFill>
                <a:srgbClr val="E8E9E5"/>
              </a:solidFill>
              <a:latin typeface="NotesEsa" panose="02000506030000020004" pitchFamily="2" charset="0"/>
              <a:ea typeface="Calibri"/>
              <a:cs typeface="72" panose="020B0503030000000003" pitchFamily="34" charset="0"/>
            </a:endParaRPr>
          </a:p>
        </p:txBody>
      </p:sp>
      <p:grpSp>
        <p:nvGrpSpPr>
          <p:cNvPr id="60" name="Group 59">
            <a:extLst>
              <a:ext uri="{FF2B5EF4-FFF2-40B4-BE49-F238E27FC236}">
                <a16:creationId xmlns:a16="http://schemas.microsoft.com/office/drawing/2014/main" id="{529CE1C6-38F1-1FFD-0EFA-1BFA587AFFBD}"/>
              </a:ext>
            </a:extLst>
          </p:cNvPr>
          <p:cNvGrpSpPr>
            <a:grpSpLocks noGrp="1" noUngrp="1" noRot="1" noMove="1" noResize="1"/>
          </p:cNvGrpSpPr>
          <p:nvPr/>
        </p:nvGrpSpPr>
        <p:grpSpPr>
          <a:xfrm>
            <a:off x="635620" y="8545168"/>
            <a:ext cx="7978701" cy="950358"/>
            <a:chOff x="12915306" y="4115808"/>
            <a:chExt cx="8462636" cy="1008000"/>
          </a:xfrm>
        </p:grpSpPr>
        <p:sp>
          <p:nvSpPr>
            <p:cNvPr id="63" name="Rectangle: Rounded Corners 62">
              <a:extLst>
                <a:ext uri="{FF2B5EF4-FFF2-40B4-BE49-F238E27FC236}">
                  <a16:creationId xmlns:a16="http://schemas.microsoft.com/office/drawing/2014/main" id="{287BD766-225C-78A4-EE0E-141063273EAA}"/>
                </a:ext>
              </a:extLst>
            </p:cNvPr>
            <p:cNvSpPr>
              <a:spLocks noGrp="1" noRot="1" noMove="1" noResize="1" noEditPoints="1" noAdjustHandles="1" noChangeArrowheads="1" noChangeShapeType="1"/>
            </p:cNvSpPr>
            <p:nvPr/>
          </p:nvSpPr>
          <p:spPr>
            <a:xfrm>
              <a:off x="13230305" y="4211154"/>
              <a:ext cx="8147637" cy="828000"/>
            </a:xfrm>
            <a:prstGeom prst="roundRect">
              <a:avLst/>
            </a:prstGeom>
            <a:solidFill>
              <a:srgbClr val="2CC4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a:solidFill>
                    <a:schemeClr val="bg1"/>
                  </a:solidFill>
                </a:rPr>
                <a:t>   </a:t>
              </a:r>
              <a:r>
                <a:rPr lang="en-GB" sz="4400" b="1">
                  <a:solidFill>
                    <a:schemeClr val="bg1"/>
                  </a:solidFill>
                  <a:latin typeface="NotesEsa" panose="02000506030000020004" pitchFamily="2" charset="0"/>
                </a:rPr>
                <a:t>Investigations Highlights</a:t>
              </a:r>
            </a:p>
          </p:txBody>
        </p:sp>
        <p:sp>
          <p:nvSpPr>
            <p:cNvPr id="64" name="Flowchart: Connector 63">
              <a:extLst>
                <a:ext uri="{FF2B5EF4-FFF2-40B4-BE49-F238E27FC236}">
                  <a16:creationId xmlns:a16="http://schemas.microsoft.com/office/drawing/2014/main" id="{1557220D-95AC-FD8D-9E3C-C9BC8B191B70}"/>
                </a:ext>
              </a:extLst>
            </p:cNvPr>
            <p:cNvSpPr>
              <a:spLocks noGrp="1" noRot="1" noMove="1" noResize="1" noEditPoints="1" noAdjustHandles="1" noChangeArrowheads="1" noChangeShapeType="1"/>
            </p:cNvSpPr>
            <p:nvPr/>
          </p:nvSpPr>
          <p:spPr>
            <a:xfrm>
              <a:off x="12915306" y="4115808"/>
              <a:ext cx="1080000" cy="1008000"/>
            </a:xfrm>
            <a:prstGeom prst="flowChartConnector">
              <a:avLst/>
            </a:prstGeom>
            <a:solidFill>
              <a:schemeClr val="bg1"/>
            </a:solidFill>
            <a:ln w="76200">
              <a:solidFill>
                <a:srgbClr val="2CC4F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a:solidFill>
                    <a:srgbClr val="2CC4F5"/>
                  </a:solidFill>
                  <a:latin typeface="NotesEsa" panose="02000506030000020004" pitchFamily="2" charset="0"/>
                </a:rPr>
                <a:t>2</a:t>
              </a:r>
            </a:p>
          </p:txBody>
        </p:sp>
      </p:grpSp>
      <p:grpSp>
        <p:nvGrpSpPr>
          <p:cNvPr id="65" name="Group 64">
            <a:extLst>
              <a:ext uri="{FF2B5EF4-FFF2-40B4-BE49-F238E27FC236}">
                <a16:creationId xmlns:a16="http://schemas.microsoft.com/office/drawing/2014/main" id="{F468C3F2-6F4C-2FF9-CAA9-9D4CEC5E2C8E}"/>
              </a:ext>
            </a:extLst>
          </p:cNvPr>
          <p:cNvGrpSpPr>
            <a:grpSpLocks noGrp="1" noUngrp="1" noRot="1" noMove="1" noResize="1"/>
          </p:cNvGrpSpPr>
          <p:nvPr/>
        </p:nvGrpSpPr>
        <p:grpSpPr>
          <a:xfrm>
            <a:off x="635620" y="21904982"/>
            <a:ext cx="7978701" cy="950358"/>
            <a:chOff x="12915306" y="4115808"/>
            <a:chExt cx="8462636" cy="1008000"/>
          </a:xfrm>
        </p:grpSpPr>
        <p:sp>
          <p:nvSpPr>
            <p:cNvPr id="66" name="Rectangle: Rounded Corners 65">
              <a:extLst>
                <a:ext uri="{FF2B5EF4-FFF2-40B4-BE49-F238E27FC236}">
                  <a16:creationId xmlns:a16="http://schemas.microsoft.com/office/drawing/2014/main" id="{11A7ECE8-576A-5908-3C74-CF723C99B321}"/>
                </a:ext>
              </a:extLst>
            </p:cNvPr>
            <p:cNvSpPr>
              <a:spLocks noGrp="1" noRot="1" noMove="1" noResize="1" noEditPoints="1" noAdjustHandles="1" noChangeArrowheads="1" noChangeShapeType="1"/>
            </p:cNvSpPr>
            <p:nvPr/>
          </p:nvSpPr>
          <p:spPr>
            <a:xfrm>
              <a:off x="13230305" y="4211154"/>
              <a:ext cx="8147637" cy="828000"/>
            </a:xfrm>
            <a:prstGeom prst="roundRect">
              <a:avLst/>
            </a:prstGeom>
            <a:solidFill>
              <a:srgbClr val="2CC4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a:solidFill>
                    <a:schemeClr val="bg1"/>
                  </a:solidFill>
                  <a:latin typeface="NotesEsa" panose="02000506030000020004" pitchFamily="2" charset="0"/>
                </a:rPr>
                <a:t>Actions Taken</a:t>
              </a:r>
            </a:p>
          </p:txBody>
        </p:sp>
        <p:sp>
          <p:nvSpPr>
            <p:cNvPr id="67" name="Flowchart: Connector 66">
              <a:extLst>
                <a:ext uri="{FF2B5EF4-FFF2-40B4-BE49-F238E27FC236}">
                  <a16:creationId xmlns:a16="http://schemas.microsoft.com/office/drawing/2014/main" id="{571DCEED-3464-1F55-39F6-958FB71C393E}"/>
                </a:ext>
              </a:extLst>
            </p:cNvPr>
            <p:cNvSpPr>
              <a:spLocks noGrp="1" noRot="1" noMove="1" noResize="1" noEditPoints="1" noAdjustHandles="1" noChangeArrowheads="1" noChangeShapeType="1"/>
            </p:cNvSpPr>
            <p:nvPr/>
          </p:nvSpPr>
          <p:spPr>
            <a:xfrm>
              <a:off x="12915306" y="4115808"/>
              <a:ext cx="1080000" cy="1008000"/>
            </a:xfrm>
            <a:prstGeom prst="flowChartConnector">
              <a:avLst/>
            </a:prstGeom>
            <a:solidFill>
              <a:schemeClr val="bg1"/>
            </a:solidFill>
            <a:ln w="76200">
              <a:solidFill>
                <a:srgbClr val="2CC4F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a:solidFill>
                    <a:srgbClr val="2CC4F5"/>
                  </a:solidFill>
                  <a:latin typeface="NotesEsa" panose="02000506030000020004" pitchFamily="2" charset="0"/>
                </a:rPr>
                <a:t>4</a:t>
              </a:r>
            </a:p>
          </p:txBody>
        </p:sp>
      </p:grpSp>
      <p:grpSp>
        <p:nvGrpSpPr>
          <p:cNvPr id="68" name="Group 67">
            <a:extLst>
              <a:ext uri="{FF2B5EF4-FFF2-40B4-BE49-F238E27FC236}">
                <a16:creationId xmlns:a16="http://schemas.microsoft.com/office/drawing/2014/main" id="{0AE9371D-A6E4-2041-612A-855C62766665}"/>
              </a:ext>
            </a:extLst>
          </p:cNvPr>
          <p:cNvGrpSpPr>
            <a:grpSpLocks noGrp="1" noUngrp="1" noRot="1" noMove="1" noResize="1"/>
          </p:cNvGrpSpPr>
          <p:nvPr/>
        </p:nvGrpSpPr>
        <p:grpSpPr>
          <a:xfrm>
            <a:off x="9851080" y="4239177"/>
            <a:ext cx="7978701" cy="950358"/>
            <a:chOff x="12915306" y="4115808"/>
            <a:chExt cx="8462636" cy="1008000"/>
          </a:xfrm>
        </p:grpSpPr>
        <p:sp>
          <p:nvSpPr>
            <p:cNvPr id="69" name="Rectangle: Rounded Corners 68">
              <a:extLst>
                <a:ext uri="{FF2B5EF4-FFF2-40B4-BE49-F238E27FC236}">
                  <a16:creationId xmlns:a16="http://schemas.microsoft.com/office/drawing/2014/main" id="{442822A6-293B-9B62-3CAF-98B7C70BD446}"/>
                </a:ext>
              </a:extLst>
            </p:cNvPr>
            <p:cNvSpPr>
              <a:spLocks noGrp="1" noRot="1" noMove="1" noResize="1" noEditPoints="1" noAdjustHandles="1" noChangeArrowheads="1" noChangeShapeType="1"/>
            </p:cNvSpPr>
            <p:nvPr/>
          </p:nvSpPr>
          <p:spPr>
            <a:xfrm>
              <a:off x="13230305" y="4211154"/>
              <a:ext cx="8147637" cy="828000"/>
            </a:xfrm>
            <a:prstGeom prst="roundRect">
              <a:avLst/>
            </a:prstGeom>
            <a:solidFill>
              <a:srgbClr val="2CC4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a:solidFill>
                    <a:schemeClr val="bg1"/>
                  </a:solidFill>
                  <a:latin typeface="NotesEsa" panose="02000506030000020004" pitchFamily="2" charset="0"/>
                </a:rPr>
                <a:t>Main Results</a:t>
              </a:r>
            </a:p>
          </p:txBody>
        </p:sp>
        <p:sp>
          <p:nvSpPr>
            <p:cNvPr id="70" name="Flowchart: Connector 69">
              <a:extLst>
                <a:ext uri="{FF2B5EF4-FFF2-40B4-BE49-F238E27FC236}">
                  <a16:creationId xmlns:a16="http://schemas.microsoft.com/office/drawing/2014/main" id="{94BED95B-F94F-DF7D-13E0-6494F7ABB1E5}"/>
                </a:ext>
              </a:extLst>
            </p:cNvPr>
            <p:cNvSpPr>
              <a:spLocks noGrp="1" noRot="1" noMove="1" noResize="1" noEditPoints="1" noAdjustHandles="1" noChangeArrowheads="1" noChangeShapeType="1"/>
            </p:cNvSpPr>
            <p:nvPr/>
          </p:nvSpPr>
          <p:spPr>
            <a:xfrm>
              <a:off x="12915306" y="4115808"/>
              <a:ext cx="1080000" cy="1008000"/>
            </a:xfrm>
            <a:prstGeom prst="flowChartConnector">
              <a:avLst/>
            </a:prstGeom>
            <a:solidFill>
              <a:schemeClr val="bg1"/>
            </a:solidFill>
            <a:ln w="76200">
              <a:solidFill>
                <a:srgbClr val="2CC4F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a:solidFill>
                    <a:srgbClr val="2CC4F5"/>
                  </a:solidFill>
                  <a:latin typeface="NotesEsa" panose="02000506030000020004" pitchFamily="2" charset="0"/>
                </a:rPr>
                <a:t>3</a:t>
              </a:r>
            </a:p>
          </p:txBody>
        </p:sp>
      </p:grpSp>
      <p:sp>
        <p:nvSpPr>
          <p:cNvPr id="4" name="TextBox 3">
            <a:extLst>
              <a:ext uri="{FF2B5EF4-FFF2-40B4-BE49-F238E27FC236}">
                <a16:creationId xmlns:a16="http://schemas.microsoft.com/office/drawing/2014/main" id="{0F83CAE5-A1BE-9E74-765D-1B09889571C0}"/>
              </a:ext>
            </a:extLst>
          </p:cNvPr>
          <p:cNvSpPr txBox="1">
            <a:spLocks noGrp="1" noRot="1" noMove="1" noResize="1" noEditPoints="1" noAdjustHandles="1" noChangeArrowheads="1" noChangeShapeType="1"/>
          </p:cNvSpPr>
          <p:nvPr/>
        </p:nvSpPr>
        <p:spPr>
          <a:xfrm>
            <a:off x="10689436" y="14847383"/>
            <a:ext cx="8909925"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b="0" i="0">
                <a:solidFill>
                  <a:srgbClr val="003247"/>
                </a:solidFill>
                <a:effectLst/>
                <a:latin typeface="NotesEsa" panose="02000506030000020004" pitchFamily="2" charset="0"/>
              </a:rPr>
              <a:t>Showcase the main results and outcomes of your study using graphs, charts, or visuals to explain your discoveries in detail (font size: 24+). Try to answer some of the following questions in your text: What were the main results or findings of your study? How do these results contribute to the understanding of the topic? What trends or patterns did you observe in the data? Were there any unexpected or surprising findings? How do your results compare to existing literature or previous studies? What are the practical implications of your findings? Lastly, what unanswered questions or areas for further research were identified?</a:t>
            </a:r>
            <a:endParaRPr lang="en-US" sz="2800">
              <a:solidFill>
                <a:srgbClr val="003247"/>
              </a:solidFill>
              <a:latin typeface="NotesEsa" panose="02000506030000020004" pitchFamily="2" charset="0"/>
              <a:cs typeface="Calibri"/>
            </a:endParaRPr>
          </a:p>
        </p:txBody>
      </p:sp>
      <p:sp>
        <p:nvSpPr>
          <p:cNvPr id="7" name="TextBox 6">
            <a:extLst>
              <a:ext uri="{FF2B5EF4-FFF2-40B4-BE49-F238E27FC236}">
                <a16:creationId xmlns:a16="http://schemas.microsoft.com/office/drawing/2014/main" id="{72CAF7C4-3AAA-6B9F-7ABF-B1B3484604FF}"/>
              </a:ext>
            </a:extLst>
          </p:cNvPr>
          <p:cNvSpPr txBox="1">
            <a:spLocks noGrp="1" noRot="1" noMove="1" noResize="1" noEditPoints="1" noAdjustHandles="1" noChangeArrowheads="1" noChangeShapeType="1"/>
          </p:cNvSpPr>
          <p:nvPr/>
        </p:nvSpPr>
        <p:spPr>
          <a:xfrm>
            <a:off x="12333415" y="12776378"/>
            <a:ext cx="6001836" cy="1077218"/>
          </a:xfrm>
          <a:prstGeom prst="rect">
            <a:avLst/>
          </a:prstGeom>
          <a:noFill/>
        </p:spPr>
        <p:txBody>
          <a:bodyPr wrap="none" rtlCol="0">
            <a:spAutoFit/>
          </a:bodyPr>
          <a:lstStyle/>
          <a:p>
            <a:r>
              <a:rPr lang="en-GB" sz="3200">
                <a:latin typeface="NotesEsa" panose="02000506030000020004" pitchFamily="2" charset="0"/>
              </a:rPr>
              <a:t>Insert an Image from your project </a:t>
            </a:r>
          </a:p>
          <a:p>
            <a:r>
              <a:rPr lang="en-GB" sz="3200">
                <a:latin typeface="NotesEsa" panose="02000506030000020004" pitchFamily="2" charset="0"/>
              </a:rPr>
              <a:t>(if caption needed, font size: 18-24)</a:t>
            </a:r>
          </a:p>
        </p:txBody>
      </p:sp>
      <p:sp>
        <p:nvSpPr>
          <p:cNvPr id="8" name="TextBox 7">
            <a:extLst>
              <a:ext uri="{FF2B5EF4-FFF2-40B4-BE49-F238E27FC236}">
                <a16:creationId xmlns:a16="http://schemas.microsoft.com/office/drawing/2014/main" id="{84F4110B-874E-122B-A7A4-AFE10E8F230B}"/>
              </a:ext>
            </a:extLst>
          </p:cNvPr>
          <p:cNvSpPr txBox="1">
            <a:spLocks noGrp="1" noRot="1" noMove="1" noResize="1" noEditPoints="1" noAdjustHandles="1" noChangeArrowheads="1" noChangeShapeType="1"/>
          </p:cNvSpPr>
          <p:nvPr/>
        </p:nvSpPr>
        <p:spPr>
          <a:xfrm>
            <a:off x="2678905" y="13037988"/>
            <a:ext cx="5259260" cy="954107"/>
          </a:xfrm>
          <a:prstGeom prst="rect">
            <a:avLst/>
          </a:prstGeom>
          <a:noFill/>
        </p:spPr>
        <p:txBody>
          <a:bodyPr wrap="none" rtlCol="0">
            <a:spAutoFit/>
          </a:bodyPr>
          <a:lstStyle/>
          <a:p>
            <a:r>
              <a:rPr lang="en-GB" sz="2800">
                <a:latin typeface="NotesEsa" panose="02000506030000020004" pitchFamily="2" charset="0"/>
              </a:rPr>
              <a:t>Insert an Image from your project</a:t>
            </a:r>
          </a:p>
          <a:p>
            <a:r>
              <a:rPr lang="en-GB" sz="2800">
                <a:latin typeface="NotesEsa" panose="02000506030000020004" pitchFamily="2" charset="0"/>
              </a:rPr>
              <a:t>(if caption needed, font size: 18-24)</a:t>
            </a:r>
          </a:p>
        </p:txBody>
      </p:sp>
      <p:sp>
        <p:nvSpPr>
          <p:cNvPr id="9" name="TextBox 8">
            <a:extLst>
              <a:ext uri="{FF2B5EF4-FFF2-40B4-BE49-F238E27FC236}">
                <a16:creationId xmlns:a16="http://schemas.microsoft.com/office/drawing/2014/main" id="{6CE90148-45F9-3B5A-9A11-4A474060C7F1}"/>
              </a:ext>
            </a:extLst>
          </p:cNvPr>
          <p:cNvSpPr txBox="1">
            <a:spLocks noGrp="1" noRot="1" noMove="1" noResize="1" noEditPoints="1" noAdjustHandles="1" noChangeArrowheads="1" noChangeShapeType="1"/>
          </p:cNvSpPr>
          <p:nvPr/>
        </p:nvSpPr>
        <p:spPr>
          <a:xfrm>
            <a:off x="2498082" y="26708399"/>
            <a:ext cx="5259260" cy="954107"/>
          </a:xfrm>
          <a:prstGeom prst="rect">
            <a:avLst/>
          </a:prstGeom>
          <a:noFill/>
        </p:spPr>
        <p:txBody>
          <a:bodyPr wrap="none" rtlCol="0">
            <a:spAutoFit/>
          </a:bodyPr>
          <a:lstStyle/>
          <a:p>
            <a:r>
              <a:rPr lang="en-GB" sz="2800">
                <a:latin typeface="NotesEsa" panose="02000506030000020004" pitchFamily="2" charset="0"/>
              </a:rPr>
              <a:t>Insert an Image from your project</a:t>
            </a:r>
          </a:p>
          <a:p>
            <a:r>
              <a:rPr lang="en-GB" sz="2800">
                <a:latin typeface="NotesEsa" panose="02000506030000020004" pitchFamily="2" charset="0"/>
              </a:rPr>
              <a:t>(if caption needed, font size: 18-24)</a:t>
            </a:r>
          </a:p>
        </p:txBody>
      </p:sp>
      <p:sp>
        <p:nvSpPr>
          <p:cNvPr id="12" name="TextBox 11">
            <a:extLst>
              <a:ext uri="{FF2B5EF4-FFF2-40B4-BE49-F238E27FC236}">
                <a16:creationId xmlns:a16="http://schemas.microsoft.com/office/drawing/2014/main" id="{1CE2A410-C7E1-0A5F-381E-16E8AA20C43F}"/>
              </a:ext>
            </a:extLst>
          </p:cNvPr>
          <p:cNvSpPr txBox="1">
            <a:spLocks noGrp="1" noRot="1" noMove="1" noResize="1" noEditPoints="1" noAdjustHandles="1" noChangeArrowheads="1" noChangeShapeType="1"/>
          </p:cNvSpPr>
          <p:nvPr/>
        </p:nvSpPr>
        <p:spPr>
          <a:xfrm>
            <a:off x="1505368" y="6343559"/>
            <a:ext cx="6339530" cy="1384995"/>
          </a:xfrm>
          <a:prstGeom prst="rect">
            <a:avLst/>
          </a:prstGeom>
          <a:noFill/>
        </p:spPr>
        <p:txBody>
          <a:bodyPr wrap="square">
            <a:spAutoFit/>
          </a:bodyPr>
          <a:lstStyle/>
          <a:p>
            <a:r>
              <a:rPr lang="en-GB" sz="2800">
                <a:solidFill>
                  <a:srgbClr val="003247"/>
                </a:solidFill>
                <a:effectLst/>
                <a:latin typeface="NotesEsa" panose="02000506030000020004" pitchFamily="2" charset="0"/>
                <a:ea typeface="Calibri" panose="020F0502020204030204" pitchFamily="34" charset="0"/>
                <a:cs typeface="Times New Roman" panose="02020603050405020304" pitchFamily="18" charset="0"/>
              </a:rPr>
              <a:t>Formulate a clear and focused research question that outlines the specific problem or topic you investigated. (font size: 24+)</a:t>
            </a:r>
            <a:endParaRPr lang="en-GB" sz="2800">
              <a:solidFill>
                <a:srgbClr val="003247"/>
              </a:solidFill>
              <a:latin typeface="NotesEsa" panose="02000506030000020004" pitchFamily="2" charset="0"/>
            </a:endParaRPr>
          </a:p>
        </p:txBody>
      </p:sp>
      <p:sp>
        <p:nvSpPr>
          <p:cNvPr id="16" name="TextBox 15">
            <a:extLst>
              <a:ext uri="{FF2B5EF4-FFF2-40B4-BE49-F238E27FC236}">
                <a16:creationId xmlns:a16="http://schemas.microsoft.com/office/drawing/2014/main" id="{FA273DD6-FB28-54BE-6A41-DAE31777C4F1}"/>
              </a:ext>
            </a:extLst>
          </p:cNvPr>
          <p:cNvSpPr txBox="1">
            <a:spLocks noGrp="1" noRot="1" noMove="1" noResize="1" noEditPoints="1" noAdjustHandles="1" noChangeArrowheads="1" noChangeShapeType="1"/>
          </p:cNvSpPr>
          <p:nvPr/>
        </p:nvSpPr>
        <p:spPr>
          <a:xfrm>
            <a:off x="1304498" y="14510008"/>
            <a:ext cx="7681714" cy="3539430"/>
          </a:xfrm>
          <a:prstGeom prst="rect">
            <a:avLst/>
          </a:prstGeom>
          <a:noFill/>
        </p:spPr>
        <p:txBody>
          <a:bodyPr wrap="square">
            <a:spAutoFit/>
          </a:bodyPr>
          <a:lstStyle/>
          <a:p>
            <a:r>
              <a:rPr lang="en-GB" sz="2800">
                <a:solidFill>
                  <a:srgbClr val="003247"/>
                </a:solidFill>
                <a:effectLst/>
                <a:latin typeface="NotesEsa" panose="02000506030000020004" pitchFamily="2" charset="0"/>
                <a:ea typeface="Calibri" panose="020F0502020204030204" pitchFamily="34" charset="0"/>
                <a:cs typeface="Times New Roman" panose="02020603050405020304" pitchFamily="18" charset="0"/>
              </a:rPr>
              <a:t>Identify and summarise the key highlights and findings of your investigation in a concise and informative manner (</a:t>
            </a:r>
            <a:r>
              <a:rPr lang="en-GB" sz="2800">
                <a:solidFill>
                  <a:srgbClr val="003247"/>
                </a:solidFill>
                <a:latin typeface="NotesEsa" panose="02000506030000020004" pitchFamily="2" charset="0"/>
                <a:ea typeface="Calibri" panose="020F0502020204030204" pitchFamily="34" charset="0"/>
                <a:cs typeface="Times New Roman" panose="02020603050405020304" pitchFamily="18" charset="0"/>
              </a:rPr>
              <a:t>using </a:t>
            </a:r>
            <a:r>
              <a:rPr lang="en-GB" sz="2800">
                <a:solidFill>
                  <a:srgbClr val="003247"/>
                </a:solidFill>
                <a:effectLst/>
                <a:latin typeface="NotesEsa" panose="02000506030000020004" pitchFamily="2" charset="0"/>
                <a:ea typeface="Calibri" panose="020F0502020204030204" pitchFamily="34" charset="0"/>
                <a:cs typeface="Times New Roman" panose="02020603050405020304" pitchFamily="18" charset="0"/>
              </a:rPr>
              <a:t>font size: 24+). Try to answer some of the following questions in your text: What did you measure? How did you gather data? What materials or equipment did you use? Who or what was involved in your study? What steps were taken to ensure the reliability of your results?</a:t>
            </a:r>
            <a:endParaRPr lang="en-GB" sz="2800">
              <a:solidFill>
                <a:srgbClr val="003247"/>
              </a:solidFill>
              <a:latin typeface="NotesEsa" panose="02000506030000020004" pitchFamily="2" charset="0"/>
            </a:endParaRPr>
          </a:p>
        </p:txBody>
      </p:sp>
      <p:sp>
        <p:nvSpPr>
          <p:cNvPr id="22" name="TextBox 21">
            <a:extLst>
              <a:ext uri="{FF2B5EF4-FFF2-40B4-BE49-F238E27FC236}">
                <a16:creationId xmlns:a16="http://schemas.microsoft.com/office/drawing/2014/main" id="{F3CF027A-36B9-623D-2C9D-638FD874C9A5}"/>
              </a:ext>
            </a:extLst>
          </p:cNvPr>
          <p:cNvSpPr txBox="1">
            <a:spLocks noGrp="1" noRot="1" noMove="1" noResize="1" noEditPoints="1" noAdjustHandles="1" noChangeArrowheads="1" noChangeShapeType="1"/>
          </p:cNvSpPr>
          <p:nvPr/>
        </p:nvSpPr>
        <p:spPr>
          <a:xfrm>
            <a:off x="9449454" y="23382941"/>
            <a:ext cx="9515561" cy="4401205"/>
          </a:xfrm>
          <a:prstGeom prst="rect">
            <a:avLst/>
          </a:prstGeom>
          <a:noFill/>
        </p:spPr>
        <p:txBody>
          <a:bodyPr wrap="square">
            <a:spAutoFit/>
          </a:bodyPr>
          <a:lstStyle/>
          <a:p>
            <a:pPr algn="l"/>
            <a:r>
              <a:rPr lang="en-GB" sz="2800" b="0" i="0">
                <a:solidFill>
                  <a:srgbClr val="003247"/>
                </a:solidFill>
                <a:effectLst/>
                <a:latin typeface="NotesEsa" panose="02000506030000020004" pitchFamily="2" charset="0"/>
              </a:rPr>
              <a:t>Describe the actions you took based on your results to make a difference (font size: 24+). Your description should aim to answer some of the following questions: What specific actions did you take? What were the objectives or goals of these actions? What impact did they have and how did they contribute to making a difference? How did these actions align with your research outcomes? What future applications or recommendations stem from these actions, and how can they be further developed or expanded? Lastly, could your findings be communicated to a broader audience or applied in everyday life?</a:t>
            </a:r>
            <a:endParaRPr lang="en-US" sz="2800">
              <a:solidFill>
                <a:srgbClr val="003247"/>
              </a:solidFill>
              <a:latin typeface="NotesEsa" panose="02000506030000020004" pitchFamily="2" charset="0"/>
              <a:cs typeface="Calibri"/>
            </a:endParaRPr>
          </a:p>
        </p:txBody>
      </p:sp>
    </p:spTree>
    <p:extLst>
      <p:ext uri="{BB962C8B-B14F-4D97-AF65-F5344CB8AC3E}">
        <p14:creationId xmlns:p14="http://schemas.microsoft.com/office/powerpoint/2010/main" val="25893647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83966F30713B4AA0C6DD3F84DAD5BB" ma:contentTypeVersion="20" ma:contentTypeDescription="Create a new document." ma:contentTypeScope="" ma:versionID="871bde46c05941fdda5c29f1b0a4fff4">
  <xsd:schema xmlns:xsd="http://www.w3.org/2001/XMLSchema" xmlns:xs="http://www.w3.org/2001/XMLSchema" xmlns:p="http://schemas.microsoft.com/office/2006/metadata/properties" xmlns:ns1="http://schemas.microsoft.com/sharepoint/v3" xmlns:ns2="b34d43b9-db8a-443c-ac6e-bc36bbf641dc" targetNamespace="http://schemas.microsoft.com/office/2006/metadata/properties" ma:root="true" ma:fieldsID="eabcec44e2842d5e9958b688b3f6059d" ns1:_="" ns2:_="">
    <xsd:import namespace="http://schemas.microsoft.com/sharepoint/v3"/>
    <xsd:import namespace="b34d43b9-db8a-443c-ac6e-bc36bbf641d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2:MediaServiceOCR" minOccurs="0"/>
                <xsd:element ref="ns2:MediaServiceLocation" minOccurs="0"/>
                <xsd:element ref="ns2:bg" minOccurs="0"/>
                <xsd:element ref="ns1:_ip_UnifiedCompliancePolicyProperties" minOccurs="0"/>
                <xsd:element ref="ns1:_ip_UnifiedCompliancePolicyUIAction" minOccurs="0"/>
                <xsd:element ref="ns2:File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4d43b9-db8a-443c-ac6e-bc36bbf641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688d343-e684-46db-b94f-a4cae8ed196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bg" ma:index="20" nillable="true" ma:displayName="bg" ma:format="Dropdown" ma:list="06864998-94a4-41b0-90df-31ed97113455" ma:internalName="bg" ma:showField="FirstPublishedDate">
      <xsd:simpleType>
        <xsd:restriction base="dms:Lookup"/>
      </xsd:simpleType>
    </xsd:element>
    <xsd:element name="Filedescription" ma:index="23" nillable="true" ma:displayName="File description" ma:format="Dropdown" ma:internalName="Filedescripti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b34d43b9-db8a-443c-ac6e-bc36bbf641dc">
      <Terms xmlns="http://schemas.microsoft.com/office/infopath/2007/PartnerControls"/>
    </lcf76f155ced4ddcb4097134ff3c332f>
    <bg xmlns="b34d43b9-db8a-443c-ac6e-bc36bbf641dc" xsi:nil="true"/>
    <Filedescription xmlns="b34d43b9-db8a-443c-ac6e-bc36bbf641d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1803B6-A685-4F42-B734-163F4C4B1E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34d43b9-db8a-443c-ac6e-bc36bbf641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7B2DC8-F9ED-4F0D-B375-7D42C714B13D}">
  <ds:schemaRefs>
    <ds:schemaRef ds:uri="0b7d3162-7a20-4427-b905-c15b5280f619"/>
    <ds:schemaRef ds:uri="d2013eb3-05bd-4bfa-9f7d-2264a619fe6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 ds:uri="b34d43b9-db8a-443c-ac6e-bc36bbf641dc"/>
  </ds:schemaRefs>
</ds:datastoreItem>
</file>

<file path=customXml/itemProps3.xml><?xml version="1.0" encoding="utf-8"?>
<ds:datastoreItem xmlns:ds="http://schemas.openxmlformats.org/officeDocument/2006/customXml" ds:itemID="{336F6C9B-5DC3-4518-805B-957EF2195676}">
  <ds:schemaRefs>
    <ds:schemaRef ds:uri="http://schemas.microsoft.com/sharepoint/v3/contenttype/forms"/>
  </ds:schemaRefs>
</ds:datastoreItem>
</file>

<file path=docMetadata/LabelInfo.xml><?xml version="1.0" encoding="utf-8"?>
<clbl:labelList xmlns:clbl="http://schemas.microsoft.com/office/2020/mipLabelMetadata">
  <clbl:label id="{3976fa30-1907-4356-8241-62ea5e1c0256}" enabled="1" method="Standard" siteId="{9a5cacd0-2bef-4dd7-ac5c-7ebe1f54f495}" contentBits="0" removed="0"/>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415</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72</vt:lpstr>
      <vt:lpstr>Arial</vt:lpstr>
      <vt:lpstr>Calibri</vt:lpstr>
      <vt:lpstr>Calibri Light</vt:lpstr>
      <vt:lpstr>ESAnotes</vt:lpstr>
      <vt:lpstr>NotesEsa</vt:lpstr>
      <vt:lpstr>Office Theme</vt:lpstr>
      <vt:lpstr>PowerPoint Presentation</vt:lpstr>
    </vt:vector>
  </TitlesOfParts>
  <Company>ESA European Space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Anisha Iyer</dc:creator>
  <cp:lastModifiedBy>Merle Vonthron</cp:lastModifiedBy>
  <cp:revision>5</cp:revision>
  <dcterms:created xsi:type="dcterms:W3CDTF">2024-03-07T10:42:20Z</dcterms:created>
  <dcterms:modified xsi:type="dcterms:W3CDTF">2025-03-28T12:01:30Z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0x010100AA83966F30713B4AA0C6DD3F84DAD5BB</vt:lpwstr>
  </property>
  <property fmtid="{D5CDD505-2E9C-101B-9397-08002B2CF9AE}" pid="3" name="MediaServiceImageTags">
    <vt:lpwstr/>
  </property>
</Properties>
</file>