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</p:sldMasterIdLst>
  <p:notesMasterIdLst>
    <p:notesMasterId r:id="rId10"/>
  </p:notesMasterIdLst>
  <p:handoutMasterIdLst>
    <p:handoutMasterId r:id="rId11"/>
  </p:handoutMasterIdLst>
  <p:sldIdLst>
    <p:sldId id="259" r:id="rId8"/>
    <p:sldId id="260" r:id="rId9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5556F-20FB-E229-BF4E-47B3298962B6}" v="2" dt="2025-03-28T12:24:35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35" autoAdjust="0"/>
  </p:normalViewPr>
  <p:slideViewPr>
    <p:cSldViewPr snapToGrid="0">
      <p:cViewPr varScale="1">
        <p:scale>
          <a:sx n="51" d="100"/>
          <a:sy n="51" d="100"/>
        </p:scale>
        <p:origin x="1252" y="26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3/28/2025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6954"/>
            <a:ext cx="10159937" cy="430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4251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0" y="6454225"/>
            <a:ext cx="10159937" cy="430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4593-7770-C1CC-6955-5CC239A5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44" y="154800"/>
            <a:ext cx="10108800" cy="5652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Team [fill in team name] from [fill in country]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2CE37-7E67-6EDD-B9B6-98CB54AE3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You are free to populate the slide below however you like. You can use text, pictures, or a video (max 30 seconds) to introduce your team to the other teams. It does not have to be a formal slide; it can be fun </a:t>
            </a:r>
            <a:r>
              <a:rPr lang="en-GB" dirty="0">
                <a:solidFill>
                  <a:schemeClr val="tx1"/>
                </a:solidFill>
                <a:latin typeface="Arial"/>
                <a:ea typeface="MS PGothic"/>
                <a:cs typeface="Arial"/>
                <a:sym typeface="Wingdings" panose="05000000000000000000" pitchFamily="2" charset="2"/>
              </a:rPr>
              <a:t>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Some 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Do not change the font size or </a:t>
            </a:r>
            <a:r>
              <a:rPr lang="en-GB" dirty="0" err="1">
                <a:solidFill>
                  <a:schemeClr val="tx1"/>
                </a:solidFill>
              </a:rPr>
              <a:t>color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Do not alter the background </a:t>
            </a:r>
            <a:r>
              <a:rPr lang="en-GB" dirty="0" err="1">
                <a:solidFill>
                  <a:schemeClr val="tx1"/>
                </a:solidFill>
              </a:rPr>
              <a:t>color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Ensure that the ESA logo (top-right) and the flags (bottom) remain clearly visible without any overlapping text or pictures.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If you include a video, ensure that it is no longer than 30 seconds.</a:t>
            </a:r>
          </a:p>
          <a:p>
            <a:endParaRPr lang="en-GB" dirty="0">
              <a:solidFill>
                <a:schemeClr val="tx1"/>
              </a:solidFill>
              <a:latin typeface="Arial"/>
              <a:ea typeface="MS PGothic"/>
              <a:cs typeface="Arial"/>
            </a:endParaRPr>
          </a:p>
          <a:p>
            <a:r>
              <a:rPr lang="en-GB" dirty="0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Upload your introduction slide (1 slide) as a </a:t>
            </a:r>
            <a:r>
              <a:rPr lang="en-GB" dirty="0" err="1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Powerpoint</a:t>
            </a:r>
            <a:r>
              <a:rPr lang="en-GB" dirty="0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 (.ppt or .pptx) via the following link:  https://climatedetectives.esa.int/document-upload-summit-2025/  </a:t>
            </a:r>
          </a:p>
          <a:p>
            <a:r>
              <a:rPr lang="en-GB" dirty="0">
                <a:solidFill>
                  <a:schemeClr val="tx1"/>
                </a:solidFill>
              </a:rPr>
              <a:t>Please do not export to PDF or another file format; upload it in the original file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If you included a video on the slide, please also upload the video via the form to ensure that we can still play the video if it does not work in PowerPoint.</a:t>
            </a:r>
            <a:endParaRPr lang="en-GB" dirty="0">
              <a:solidFill>
                <a:schemeClr val="tx1"/>
              </a:solidFill>
              <a:latin typeface="Arial"/>
              <a:ea typeface="MS PGothic"/>
              <a:cs typeface="Arial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73A53-FB2F-83F9-2200-C97C1755B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5" y="53256"/>
            <a:ext cx="768999" cy="7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8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F060B-361E-84C9-B1E8-0DC70E9D9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9875-03D5-6A6C-000F-5813282B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78" y="154800"/>
            <a:ext cx="10108800" cy="565200"/>
          </a:xfrm>
        </p:spPr>
        <p:txBody>
          <a:bodyPr/>
          <a:lstStyle/>
          <a:p>
            <a:r>
              <a:rPr lang="en-GB" dirty="0"/>
              <a:t>Team [fill in team name], from [fill in country]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6FF6C-D7C3-C4D1-FA95-686C9C427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924CFA-F742-743E-2056-87129FA3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5" y="53256"/>
            <a:ext cx="768999" cy="7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56105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343751ED-C8BE-41FE-9861-56AE543A0A1D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AD79EE79-A995-4046-BA78-7E1194A8FF29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6B3D98F0-8F27-4BB1-98E2-0EFA105C5170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EF168943-AA5F-4FD6-96A2-54A85FF01414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83966F30713B4AA0C6DD3F84DAD5BB" ma:contentTypeVersion="20" ma:contentTypeDescription="Create a new document." ma:contentTypeScope="" ma:versionID="871bde46c05941fdda5c29f1b0a4fff4">
  <xsd:schema xmlns:xsd="http://www.w3.org/2001/XMLSchema" xmlns:xs="http://www.w3.org/2001/XMLSchema" xmlns:p="http://schemas.microsoft.com/office/2006/metadata/properties" xmlns:ns1="http://schemas.microsoft.com/sharepoint/v3" xmlns:ns2="b34d43b9-db8a-443c-ac6e-bc36bbf641dc" targetNamespace="http://schemas.microsoft.com/office/2006/metadata/properties" ma:root="true" ma:fieldsID="eabcec44e2842d5e9958b688b3f6059d" ns1:_="" ns2:_="">
    <xsd:import namespace="http://schemas.microsoft.com/sharepoint/v3"/>
    <xsd:import namespace="b34d43b9-db8a-443c-ac6e-bc36bbf64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bg" minOccurs="0"/>
                <xsd:element ref="ns1:_ip_UnifiedCompliancePolicyProperties" minOccurs="0"/>
                <xsd:element ref="ns1:_ip_UnifiedCompliancePolicyUIAction" minOccurs="0"/>
                <xsd:element ref="ns2:File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d43b9-db8a-443c-ac6e-bc36bbf64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688d343-e684-46db-b94f-a4cae8ed1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bg" ma:index="20" nillable="true" ma:displayName="bg" ma:format="Dropdown" ma:list="06864998-94a4-41b0-90df-31ed97113455" ma:internalName="bg" ma:showField="FirstPublishedDate">
      <xsd:simpleType>
        <xsd:restriction base="dms:Lookup"/>
      </xsd:simpleType>
    </xsd:element>
    <xsd:element name="Filedescription" ma:index="23" nillable="true" ma:displayName="File description" ma:format="Dropdown" ma:internalName="File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4d43b9-db8a-443c-ac6e-bc36bbf641dc">
      <Terms xmlns="http://schemas.microsoft.com/office/infopath/2007/PartnerControls"/>
    </lcf76f155ced4ddcb4097134ff3c332f>
    <_ip_UnifiedCompliancePolicyUIAction xmlns="http://schemas.microsoft.com/sharepoint/v3" xsi:nil="true"/>
    <bg xmlns="b34d43b9-db8a-443c-ac6e-bc36bbf641dc" xsi:nil="true"/>
    <_ip_UnifiedCompliancePolicyProperties xmlns="http://schemas.microsoft.com/sharepoint/v3" xsi:nil="true"/>
    <Filedescription xmlns="b34d43b9-db8a-443c-ac6e-bc36bbf641dc" xsi:nil="true"/>
  </documentManagement>
</p:properties>
</file>

<file path=customXml/itemProps1.xml><?xml version="1.0" encoding="utf-8"?>
<ds:datastoreItem xmlns:ds="http://schemas.openxmlformats.org/officeDocument/2006/customXml" ds:itemID="{63D4955D-379D-422F-922A-961C97AEC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4d43b9-db8a-443c-ac6e-bc36bbf641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  <ds:schemaRef ds:uri="b34d43b9-db8a-443c-ac6e-bc36bbf641dc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7</TotalTime>
  <Words>221</Words>
  <Application>Microsoft Office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Team [fill in team name] from [fill in country]</vt:lpstr>
      <vt:lpstr>Team [fill in team name], from [fill in country]</vt:lpstr>
    </vt:vector>
  </TitlesOfParts>
  <Manager/>
  <Company>ESA 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TITLE OF PRESENTATION</dc:subject>
  <dc:creator>Merle Vonthron</dc:creator>
  <cp:keywords/>
  <dc:description/>
  <cp:lastModifiedBy>Merle Vonthron</cp:lastModifiedBy>
  <cp:revision>5</cp:revision>
  <cp:lastPrinted>2008-08-26T16:26:23Z</cp:lastPrinted>
  <dcterms:created xsi:type="dcterms:W3CDTF">2025-03-27T15:54:32Z</dcterms:created>
  <dcterms:modified xsi:type="dcterms:W3CDTF">2025-03-28T12:27:54Z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0x010100AA83966F30713B4AA0C6DD3F84DAD5BB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2025-03-26T23:00:00Z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